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5" r:id="rId2"/>
  </p:sldMasterIdLst>
  <p:notesMasterIdLst>
    <p:notesMasterId r:id="rId5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12192000" cy="6858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  <p:embeddedFont>
      <p:font typeface="Open Sans SemiBold" panose="020B0606030504020204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7" roundtripDataSignature="AMtx7mgsOuYIITSZjd8PCYjEd9+MJgjI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3302D5-082A-4406-ABA7-0A22108F48D1}">
  <a:tblStyle styleId="{F63302D5-082A-4406-ABA7-0A22108F48D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2F4F7"/>
          </a:solidFill>
        </a:fill>
      </a:tcStyle>
    </a:wholeTbl>
    <a:band1H>
      <a:tcTxStyle/>
      <a:tcStyle>
        <a:tcBdr/>
        <a:fill>
          <a:solidFill>
            <a:srgbClr val="E4E9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4E9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9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3.xml"/><Relationship Id="rId61" Type="http://schemas.openxmlformats.org/officeDocument/2006/relationships/font" Target="fonts/font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5.fntdata"/><Relationship Id="rId67" Type="http://customschemas.google.com/relationships/presentationmetadata" Target="meta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5" name="Google Shape;575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7" name="Google Shape;667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7" name="Google Shape;677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1" name="Google Shape;691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VPE mainly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President, Secretary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7" name="Google Shape;697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Presentation Mastery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Leadership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Strategic Relationships (English only)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 Leadership (English only)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Collaboration (English only)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7" name="Google Shape;717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5" name="Google Shape;735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Projects in Pathways build in complexity across levels. The levels in each path are designed to be completed sequentially. For example, you may learn about organizing a small event in Level 4 of your path. At Level 5, you may then work on a developing and implementing a larger event. The sequential order, time to complete projects, and opportunity to apply what you learn throughout your path, is by design.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Should you decide that it is appropriate for you as a learner, you may complete levels and projects in the order of your choice.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3"/>
          <p:cNvSpPr/>
          <p:nvPr/>
        </p:nvSpPr>
        <p:spPr>
          <a:xfrm rot="10800000">
            <a:off x="-6283" y="0"/>
            <a:ext cx="12204565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3"/>
          <p:cNvSpPr txBox="1">
            <a:spLocks noGrp="1"/>
          </p:cNvSpPr>
          <p:nvPr>
            <p:ph type="ctrTitle"/>
          </p:nvPr>
        </p:nvSpPr>
        <p:spPr>
          <a:xfrm>
            <a:off x="1524000" y="320040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E9F"/>
              </a:buClr>
              <a:buSzPts val="4500"/>
              <a:buNone/>
              <a:defRPr sz="4500">
                <a:solidFill>
                  <a:srgbClr val="FEEE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3"/>
          <p:cNvSpPr txBox="1">
            <a:spLocks noGrp="1"/>
          </p:cNvSpPr>
          <p:nvPr>
            <p:ph type="subTitle" idx="1"/>
          </p:nvPr>
        </p:nvSpPr>
        <p:spPr>
          <a:xfrm>
            <a:off x="1524000" y="419557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21" name="Google Shape;21;p53"/>
          <p:cNvCxnSpPr/>
          <p:nvPr/>
        </p:nvCxnSpPr>
        <p:spPr>
          <a:xfrm>
            <a:off x="1422400" y="2743200"/>
            <a:ext cx="934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" name="Google Shape;22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06113" y="1830811"/>
            <a:ext cx="2775881" cy="429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1"/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81"/>
          <p:cNvSpPr/>
          <p:nvPr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2430" y="6410997"/>
            <a:ext cx="1607820" cy="24892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1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Left_Content Right">
  <p:cSld name="Title and Text Left_Content Righ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2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549827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E9F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2"/>
          <p:cNvSpPr txBox="1">
            <a:spLocks noGrp="1"/>
          </p:cNvSpPr>
          <p:nvPr>
            <p:ph type="body" idx="1"/>
          </p:nvPr>
        </p:nvSpPr>
        <p:spPr>
          <a:xfrm>
            <a:off x="277934" y="1535080"/>
            <a:ext cx="5498276" cy="43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82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82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9048" cy="621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Left_Text Right">
  <p:cSld name="Title and Text Left_Text Righ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3"/>
          <p:cNvSpPr/>
          <p:nvPr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83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5495544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E9F"/>
              </a:buClr>
              <a:buSzPts val="3600"/>
              <a:buNone/>
              <a:defRPr sz="3600">
                <a:solidFill>
                  <a:srgbClr val="FEEE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83"/>
          <p:cNvSpPr txBox="1">
            <a:spLocks noGrp="1"/>
          </p:cNvSpPr>
          <p:nvPr>
            <p:ph type="body" idx="1"/>
          </p:nvPr>
        </p:nvSpPr>
        <p:spPr>
          <a:xfrm>
            <a:off x="277934" y="1535080"/>
            <a:ext cx="5498276" cy="433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83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83"/>
          <p:cNvSpPr txBox="1">
            <a:spLocks noGrp="1"/>
          </p:cNvSpPr>
          <p:nvPr>
            <p:ph type="body" idx="2"/>
          </p:nvPr>
        </p:nvSpPr>
        <p:spPr>
          <a:xfrm>
            <a:off x="6429756" y="419100"/>
            <a:ext cx="5495544" cy="54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Left Multiple_Content Right">
  <p:cSld name="Title and Text Left Multiple_Content Righ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4"/>
          <p:cNvSpPr/>
          <p:nvPr/>
        </p:nvSpPr>
        <p:spPr>
          <a:xfrm rot="10800000"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84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549827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E9F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4"/>
          <p:cNvSpPr txBox="1">
            <a:spLocks noGrp="1"/>
          </p:cNvSpPr>
          <p:nvPr>
            <p:ph type="body" idx="1"/>
          </p:nvPr>
        </p:nvSpPr>
        <p:spPr>
          <a:xfrm>
            <a:off x="277934" y="2019065"/>
            <a:ext cx="5498276" cy="38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99" name="Google Shape;99;p84"/>
          <p:cNvCxnSpPr/>
          <p:nvPr/>
        </p:nvCxnSpPr>
        <p:spPr>
          <a:xfrm>
            <a:off x="406400" y="1476768"/>
            <a:ext cx="711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0;p84"/>
          <p:cNvSpPr/>
          <p:nvPr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2430" y="6410997"/>
            <a:ext cx="1607820" cy="24892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84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9048" cy="621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84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Left Multiple_Text Right">
  <p:cSld name="Title and Text Left Multiple_Text Righ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5"/>
          <p:cNvSpPr/>
          <p:nvPr/>
        </p:nvSpPr>
        <p:spPr>
          <a:xfrm rot="10800000"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5"/>
          <p:cNvSpPr/>
          <p:nvPr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5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549554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E9F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85"/>
          <p:cNvSpPr txBox="1">
            <a:spLocks noGrp="1"/>
          </p:cNvSpPr>
          <p:nvPr>
            <p:ph type="body" idx="1"/>
          </p:nvPr>
        </p:nvSpPr>
        <p:spPr>
          <a:xfrm>
            <a:off x="277934" y="2019065"/>
            <a:ext cx="5498276" cy="38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09" name="Google Shape;109;p85"/>
          <p:cNvCxnSpPr/>
          <p:nvPr/>
        </p:nvCxnSpPr>
        <p:spPr>
          <a:xfrm>
            <a:off x="406400" y="1476768"/>
            <a:ext cx="711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" name="Google Shape;110;p85"/>
          <p:cNvSpPr txBox="1">
            <a:spLocks noGrp="1"/>
          </p:cNvSpPr>
          <p:nvPr>
            <p:ph type="body" idx="2"/>
          </p:nvPr>
        </p:nvSpPr>
        <p:spPr>
          <a:xfrm>
            <a:off x="6418522" y="419100"/>
            <a:ext cx="5495544" cy="54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85"/>
          <p:cNvSpPr/>
          <p:nvPr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85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3" name="Google Shape;113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2430" y="6410997"/>
            <a:ext cx="1607820" cy="248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arge Image">
  <p:cSld name="Title and Large Imag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6"/>
          <p:cNvSpPr>
            <a:spLocks noGrp="1"/>
          </p:cNvSpPr>
          <p:nvPr>
            <p:ph type="pic" idx="2"/>
          </p:nvPr>
        </p:nvSpPr>
        <p:spPr>
          <a:xfrm>
            <a:off x="0" y="1142999"/>
            <a:ext cx="12192000" cy="508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86"/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86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86"/>
          <p:cNvSpPr txBox="1">
            <a:spLocks noGrp="1"/>
          </p:cNvSpPr>
          <p:nvPr>
            <p:ph type="title"/>
          </p:nvPr>
        </p:nvSpPr>
        <p:spPr>
          <a:xfrm>
            <a:off x="277932" y="295773"/>
            <a:ext cx="11647367" cy="64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E9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9" name="Google Shape;119;p86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ustom Layout">
  <p:cSld name="1_Custom Layou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7"/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87"/>
          <p:cNvCxnSpPr/>
          <p:nvPr/>
        </p:nvCxnSpPr>
        <p:spPr>
          <a:xfrm>
            <a:off x="406402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3" name="Google Shape;123;p87"/>
          <p:cNvSpPr>
            <a:spLocks noGrp="1"/>
          </p:cNvSpPr>
          <p:nvPr>
            <p:ph type="pic" idx="2"/>
          </p:nvPr>
        </p:nvSpPr>
        <p:spPr>
          <a:xfrm>
            <a:off x="0" y="1143000"/>
            <a:ext cx="12192000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87"/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solidFill>
            <a:srgbClr val="0041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87"/>
          <p:cNvSpPr txBox="1">
            <a:spLocks noGrp="1"/>
          </p:cNvSpPr>
          <p:nvPr>
            <p:ph type="title"/>
          </p:nvPr>
        </p:nvSpPr>
        <p:spPr>
          <a:xfrm>
            <a:off x="277932" y="295773"/>
            <a:ext cx="11647367" cy="64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E9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6" name="Google Shape;126;p87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acer Slide" type="title">
  <p:cSld name="TITL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5"/>
          <p:cNvSpPr txBox="1">
            <a:spLocks noGrp="1"/>
          </p:cNvSpPr>
          <p:nvPr>
            <p:ph type="ctrTitle"/>
          </p:nvPr>
        </p:nvSpPr>
        <p:spPr>
          <a:xfrm>
            <a:off x="1524000" y="2359916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5"/>
          <p:cNvSpPr txBox="1">
            <a:spLocks noGrp="1"/>
          </p:cNvSpPr>
          <p:nvPr>
            <p:ph type="subTitle" idx="1"/>
          </p:nvPr>
        </p:nvSpPr>
        <p:spPr>
          <a:xfrm>
            <a:off x="1524000" y="3358503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7" name="Google Shape;137;p55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55"/>
          <p:cNvSpPr/>
          <p:nvPr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0041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559" y="6316627"/>
            <a:ext cx="1773873" cy="40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7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7"/>
          <p:cNvSpPr txBox="1">
            <a:spLocks noGrp="1"/>
          </p:cNvSpPr>
          <p:nvPr>
            <p:ph type="body" idx="1"/>
          </p:nvPr>
        </p:nvSpPr>
        <p:spPr>
          <a:xfrm>
            <a:off x="277933" y="1520042"/>
            <a:ext cx="11647367" cy="435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57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8"/>
          <p:cNvSpPr txBox="1">
            <a:spLocks noGrp="1"/>
          </p:cNvSpPr>
          <p:nvPr>
            <p:ph type="ctrTitle"/>
          </p:nvPr>
        </p:nvSpPr>
        <p:spPr>
          <a:xfrm>
            <a:off x="1524000" y="320040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8"/>
          <p:cNvSpPr txBox="1">
            <a:spLocks noGrp="1"/>
          </p:cNvSpPr>
          <p:nvPr>
            <p:ph type="subTitle" idx="1"/>
          </p:nvPr>
        </p:nvSpPr>
        <p:spPr>
          <a:xfrm>
            <a:off x="1524000" y="419557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47" name="Google Shape;147;p58"/>
          <p:cNvCxnSpPr/>
          <p:nvPr/>
        </p:nvCxnSpPr>
        <p:spPr>
          <a:xfrm>
            <a:off x="1422400" y="2743200"/>
            <a:ext cx="9347200" cy="0"/>
          </a:xfrm>
          <a:prstGeom prst="straightConnector1">
            <a:avLst/>
          </a:prstGeom>
          <a:noFill/>
          <a:ln w="9525" cap="flat" cmpd="sng">
            <a:solidFill>
              <a:srgbClr val="00416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8" name="Google Shape;148;p58" descr="Toastmasters International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04715" y="1830810"/>
            <a:ext cx="2782570" cy="430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acer Slide">
  <p:cSld name="Spacer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6"/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6"/>
          <p:cNvSpPr/>
          <p:nvPr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2430" y="6410997"/>
            <a:ext cx="1607820" cy="24892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6"/>
          <p:cNvSpPr txBox="1">
            <a:spLocks noGrp="1"/>
          </p:cNvSpPr>
          <p:nvPr>
            <p:ph type="ctrTitle"/>
          </p:nvPr>
        </p:nvSpPr>
        <p:spPr>
          <a:xfrm>
            <a:off x="1524000" y="2359916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E9F"/>
              </a:buClr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6"/>
          <p:cNvSpPr txBox="1">
            <a:spLocks noGrp="1"/>
          </p:cNvSpPr>
          <p:nvPr>
            <p:ph type="subTitle" idx="1"/>
          </p:nvPr>
        </p:nvSpPr>
        <p:spPr>
          <a:xfrm>
            <a:off x="1524000" y="3358503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">
  <p:cSld name="Title and Two Conten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9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9"/>
          <p:cNvSpPr txBox="1">
            <a:spLocks noGrp="1"/>
          </p:cNvSpPr>
          <p:nvPr>
            <p:ph type="body" idx="1"/>
          </p:nvPr>
        </p:nvSpPr>
        <p:spPr>
          <a:xfrm>
            <a:off x="277934" y="1535081"/>
            <a:ext cx="5641848" cy="43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59"/>
          <p:cNvSpPr txBox="1">
            <a:spLocks noGrp="1"/>
          </p:cNvSpPr>
          <p:nvPr>
            <p:ph type="body" idx="2"/>
          </p:nvPr>
        </p:nvSpPr>
        <p:spPr>
          <a:xfrm>
            <a:off x="6275268" y="1535081"/>
            <a:ext cx="5638800" cy="43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59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Comparison" type="twoTxTwoObj">
  <p:cSld name="TWO_OBJECTS_WITH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0"/>
          <p:cNvSpPr txBox="1"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60"/>
          <p:cNvSpPr txBox="1">
            <a:spLocks noGrp="1"/>
          </p:cNvSpPr>
          <p:nvPr>
            <p:ph type="body" idx="1"/>
          </p:nvPr>
        </p:nvSpPr>
        <p:spPr>
          <a:xfrm>
            <a:off x="277934" y="1361863"/>
            <a:ext cx="564184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7" name="Google Shape;157;p60"/>
          <p:cNvSpPr txBox="1">
            <a:spLocks noGrp="1"/>
          </p:cNvSpPr>
          <p:nvPr>
            <p:ph type="body" idx="2"/>
          </p:nvPr>
        </p:nvSpPr>
        <p:spPr>
          <a:xfrm>
            <a:off x="277934" y="2185775"/>
            <a:ext cx="5641848" cy="3681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60"/>
          <p:cNvSpPr txBox="1">
            <a:spLocks noGrp="1"/>
          </p:cNvSpPr>
          <p:nvPr>
            <p:ph type="body" idx="3"/>
          </p:nvPr>
        </p:nvSpPr>
        <p:spPr>
          <a:xfrm>
            <a:off x="6283452" y="1361863"/>
            <a:ext cx="564184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9" name="Google Shape;159;p60"/>
          <p:cNvSpPr txBox="1">
            <a:spLocks noGrp="1"/>
          </p:cNvSpPr>
          <p:nvPr>
            <p:ph type="body" idx="4"/>
          </p:nvPr>
        </p:nvSpPr>
        <p:spPr>
          <a:xfrm>
            <a:off x="6283452" y="2185775"/>
            <a:ext cx="5641848" cy="3681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60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1"/>
          <p:cNvSpPr txBox="1"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61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ntent">
  <p:cSld name="Title and Three Conten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2"/>
          <p:cNvSpPr txBox="1"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62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62"/>
          <p:cNvSpPr>
            <a:spLocks noGrp="1"/>
          </p:cNvSpPr>
          <p:nvPr>
            <p:ph type="body" idx="1"/>
          </p:nvPr>
        </p:nvSpPr>
        <p:spPr>
          <a:xfrm>
            <a:off x="8382000" y="2005584"/>
            <a:ext cx="3200400" cy="3140075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tl" rotWithShape="0">
              <a:srgbClr val="000000">
                <a:alpha val="34901"/>
              </a:srgbClr>
            </a:outerShdw>
          </a:effectLst>
        </p:spPr>
        <p:txBody>
          <a:bodyPr spcFirstLastPara="1" wrap="square" lIns="365750" tIns="822950" rIns="365750" bIns="365750" anchor="t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62"/>
          <p:cNvSpPr>
            <a:spLocks noGrp="1"/>
          </p:cNvSpPr>
          <p:nvPr>
            <p:ph type="body" idx="2"/>
          </p:nvPr>
        </p:nvSpPr>
        <p:spPr>
          <a:xfrm>
            <a:off x="4495800" y="2011680"/>
            <a:ext cx="3200400" cy="3140075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tl" rotWithShape="0">
              <a:srgbClr val="000000">
                <a:alpha val="34901"/>
              </a:srgbClr>
            </a:outerShdw>
          </a:effectLst>
        </p:spPr>
        <p:txBody>
          <a:bodyPr spcFirstLastPara="1" wrap="square" lIns="365750" tIns="822950" rIns="365750" bIns="365750" anchor="t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62"/>
          <p:cNvSpPr>
            <a:spLocks noGrp="1"/>
          </p:cNvSpPr>
          <p:nvPr>
            <p:ph type="body" idx="3"/>
          </p:nvPr>
        </p:nvSpPr>
        <p:spPr>
          <a:xfrm>
            <a:off x="609600" y="1981200"/>
            <a:ext cx="3200400" cy="3140075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tl" rotWithShape="0">
              <a:srgbClr val="000000">
                <a:alpha val="34901"/>
              </a:srgbClr>
            </a:outerShdw>
          </a:effectLst>
        </p:spPr>
        <p:txBody>
          <a:bodyPr spcFirstLastPara="1" wrap="square" lIns="365750" tIns="822950" rIns="365750" bIns="365750" anchor="t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62"/>
          <p:cNvSpPr txBox="1">
            <a:spLocks noGrp="1"/>
          </p:cNvSpPr>
          <p:nvPr>
            <p:ph type="body" idx="4"/>
          </p:nvPr>
        </p:nvSpPr>
        <p:spPr>
          <a:xfrm>
            <a:off x="838200" y="2362200"/>
            <a:ext cx="2743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62"/>
          <p:cNvSpPr txBox="1">
            <a:spLocks noGrp="1"/>
          </p:cNvSpPr>
          <p:nvPr>
            <p:ph type="body" idx="5"/>
          </p:nvPr>
        </p:nvSpPr>
        <p:spPr>
          <a:xfrm>
            <a:off x="8610600" y="2362200"/>
            <a:ext cx="2743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62"/>
          <p:cNvSpPr txBox="1">
            <a:spLocks noGrp="1"/>
          </p:cNvSpPr>
          <p:nvPr>
            <p:ph type="body" idx="6"/>
          </p:nvPr>
        </p:nvSpPr>
        <p:spPr>
          <a:xfrm>
            <a:off x="4724400" y="2362200"/>
            <a:ext cx="2743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and Text">
  <p:cSld name="Image and 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3"/>
          <p:cNvSpPr/>
          <p:nvPr/>
        </p:nvSpPr>
        <p:spPr>
          <a:xfrm>
            <a:off x="-12192" y="6212926"/>
            <a:ext cx="12216383" cy="645074"/>
          </a:xfrm>
          <a:prstGeom prst="rect">
            <a:avLst/>
          </a:prstGeom>
          <a:solidFill>
            <a:srgbClr val="0041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559" y="6316627"/>
            <a:ext cx="1773873" cy="40484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63"/>
          <p:cNvSpPr/>
          <p:nvPr/>
        </p:nvSpPr>
        <p:spPr>
          <a:xfrm>
            <a:off x="3815398" y="1066800"/>
            <a:ext cx="6509702" cy="427399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3"/>
          <p:cNvSpPr/>
          <p:nvPr/>
        </p:nvSpPr>
        <p:spPr>
          <a:xfrm>
            <a:off x="1866900" y="1600200"/>
            <a:ext cx="3111498" cy="315934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3"/>
          <p:cNvSpPr>
            <a:spLocks noGrp="1"/>
          </p:cNvSpPr>
          <p:nvPr>
            <p:ph type="pic" idx="2"/>
          </p:nvPr>
        </p:nvSpPr>
        <p:spPr>
          <a:xfrm>
            <a:off x="1866900" y="1600200"/>
            <a:ext cx="3111500" cy="315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63"/>
          <p:cNvSpPr txBox="1">
            <a:spLocks noGrp="1"/>
          </p:cNvSpPr>
          <p:nvPr>
            <p:ph type="body" idx="1"/>
          </p:nvPr>
        </p:nvSpPr>
        <p:spPr>
          <a:xfrm>
            <a:off x="4978400" y="2839928"/>
            <a:ext cx="534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A7A7A"/>
              </a:buClr>
              <a:buSzPts val="2400"/>
              <a:buNone/>
              <a:defRPr b="0" i="0">
                <a:solidFill>
                  <a:srgbClr val="7A7A7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A7A7A"/>
              </a:buClr>
              <a:buSzPts val="2000"/>
              <a:buNone/>
              <a:defRPr b="1" i="0">
                <a:solidFill>
                  <a:srgbClr val="7A7A7A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A7A7A"/>
              </a:buClr>
              <a:buSzPts val="1800"/>
              <a:buNone/>
              <a:defRPr b="1" i="0">
                <a:solidFill>
                  <a:srgbClr val="7A7A7A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A7A7A"/>
              </a:buClr>
              <a:buSzPts val="1800"/>
              <a:buNone/>
              <a:defRPr b="1" i="0">
                <a:solidFill>
                  <a:srgbClr val="7A7A7A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63"/>
          <p:cNvSpPr txBox="1">
            <a:spLocks noGrp="1"/>
          </p:cNvSpPr>
          <p:nvPr>
            <p:ph type="body" idx="3"/>
          </p:nvPr>
        </p:nvSpPr>
        <p:spPr>
          <a:xfrm>
            <a:off x="4978400" y="3352800"/>
            <a:ext cx="53467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A7A7A"/>
              </a:buClr>
              <a:buSzPts val="2400"/>
              <a:buNone/>
              <a:defRPr b="0" i="0">
                <a:solidFill>
                  <a:srgbClr val="7A7A7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A7A7A"/>
              </a:buClr>
              <a:buSzPts val="2000"/>
              <a:buNone/>
              <a:defRPr b="1" i="0">
                <a:solidFill>
                  <a:srgbClr val="7A7A7A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A7A7A"/>
              </a:buClr>
              <a:buSzPts val="1800"/>
              <a:buNone/>
              <a:defRPr b="1" i="0">
                <a:solidFill>
                  <a:srgbClr val="7A7A7A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A7A7A"/>
              </a:buClr>
              <a:buSzPts val="1800"/>
              <a:buNone/>
              <a:defRPr b="1" i="0">
                <a:solidFill>
                  <a:srgbClr val="7A7A7A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63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Images">
  <p:cSld name="Title and 3 Images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4"/>
          <p:cNvSpPr txBox="1"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64"/>
          <p:cNvSpPr>
            <a:spLocks noGrp="1"/>
          </p:cNvSpPr>
          <p:nvPr>
            <p:ph type="pic" idx="2"/>
          </p:nvPr>
        </p:nvSpPr>
        <p:spPr>
          <a:xfrm>
            <a:off x="4928245" y="1953118"/>
            <a:ext cx="2335511" cy="2071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64"/>
          <p:cNvSpPr>
            <a:spLocks noGrp="1"/>
          </p:cNvSpPr>
          <p:nvPr>
            <p:ph type="body" idx="1"/>
          </p:nvPr>
        </p:nvSpPr>
        <p:spPr>
          <a:xfrm>
            <a:off x="4922310" y="4024190"/>
            <a:ext cx="2347380" cy="1365954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tl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400" rIns="91425" bIns="3657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64"/>
          <p:cNvSpPr txBox="1">
            <a:spLocks noGrp="1"/>
          </p:cNvSpPr>
          <p:nvPr>
            <p:ph type="body" idx="3"/>
          </p:nvPr>
        </p:nvSpPr>
        <p:spPr>
          <a:xfrm>
            <a:off x="5088879" y="4244697"/>
            <a:ext cx="2014242" cy="53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64"/>
          <p:cNvSpPr>
            <a:spLocks noGrp="1"/>
          </p:cNvSpPr>
          <p:nvPr>
            <p:ph type="pic" idx="4"/>
          </p:nvPr>
        </p:nvSpPr>
        <p:spPr>
          <a:xfrm>
            <a:off x="1490460" y="1953118"/>
            <a:ext cx="2335511" cy="2071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64"/>
          <p:cNvSpPr>
            <a:spLocks noGrp="1"/>
          </p:cNvSpPr>
          <p:nvPr>
            <p:ph type="body" idx="5"/>
          </p:nvPr>
        </p:nvSpPr>
        <p:spPr>
          <a:xfrm>
            <a:off x="1484525" y="4024190"/>
            <a:ext cx="2347380" cy="1365954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tl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400" rIns="91425" bIns="3657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64"/>
          <p:cNvSpPr txBox="1">
            <a:spLocks noGrp="1"/>
          </p:cNvSpPr>
          <p:nvPr>
            <p:ph type="body" idx="6"/>
          </p:nvPr>
        </p:nvSpPr>
        <p:spPr>
          <a:xfrm>
            <a:off x="1651094" y="4244697"/>
            <a:ext cx="2014242" cy="53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64"/>
          <p:cNvSpPr>
            <a:spLocks noGrp="1"/>
          </p:cNvSpPr>
          <p:nvPr>
            <p:ph type="pic" idx="7"/>
          </p:nvPr>
        </p:nvSpPr>
        <p:spPr>
          <a:xfrm>
            <a:off x="8360095" y="1953118"/>
            <a:ext cx="2335511" cy="2071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64"/>
          <p:cNvSpPr>
            <a:spLocks noGrp="1"/>
          </p:cNvSpPr>
          <p:nvPr>
            <p:ph type="body" idx="8"/>
          </p:nvPr>
        </p:nvSpPr>
        <p:spPr>
          <a:xfrm>
            <a:off x="8354160" y="4024190"/>
            <a:ext cx="2347380" cy="1365954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tl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400" rIns="91425" bIns="3657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64"/>
          <p:cNvSpPr txBox="1">
            <a:spLocks noGrp="1"/>
          </p:cNvSpPr>
          <p:nvPr>
            <p:ph type="body" idx="9"/>
          </p:nvPr>
        </p:nvSpPr>
        <p:spPr>
          <a:xfrm>
            <a:off x="8520729" y="4244697"/>
            <a:ext cx="2014242" cy="53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64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Left_Content Right">
  <p:cSld name="Title and Text Left_Content Righ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5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549827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65"/>
          <p:cNvSpPr txBox="1">
            <a:spLocks noGrp="1"/>
          </p:cNvSpPr>
          <p:nvPr>
            <p:ph type="body" idx="1"/>
          </p:nvPr>
        </p:nvSpPr>
        <p:spPr>
          <a:xfrm>
            <a:off x="277934" y="1535080"/>
            <a:ext cx="5498276" cy="43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7" name="Google Shape;197;p65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65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9048" cy="621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Left_Content Right_2">
  <p:cSld name="Title and Text Left_Content Right_2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6"/>
          <p:cNvSpPr/>
          <p:nvPr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6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549827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66"/>
          <p:cNvSpPr txBox="1">
            <a:spLocks noGrp="1"/>
          </p:cNvSpPr>
          <p:nvPr>
            <p:ph type="body" idx="1"/>
          </p:nvPr>
        </p:nvSpPr>
        <p:spPr>
          <a:xfrm>
            <a:off x="277934" y="1535080"/>
            <a:ext cx="5498276" cy="433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3" name="Google Shape;203;p66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6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9048" cy="621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Left_Text Right">
  <p:cSld name="Title and Text Left_Text Righ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7"/>
          <p:cNvSpPr/>
          <p:nvPr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7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5495544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67"/>
          <p:cNvSpPr txBox="1">
            <a:spLocks noGrp="1"/>
          </p:cNvSpPr>
          <p:nvPr>
            <p:ph type="body" idx="1"/>
          </p:nvPr>
        </p:nvSpPr>
        <p:spPr>
          <a:xfrm>
            <a:off x="277934" y="1535080"/>
            <a:ext cx="5498276" cy="433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9" name="Google Shape;209;p67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67"/>
          <p:cNvSpPr txBox="1">
            <a:spLocks noGrp="1"/>
          </p:cNvSpPr>
          <p:nvPr>
            <p:ph type="body" idx="2"/>
          </p:nvPr>
        </p:nvSpPr>
        <p:spPr>
          <a:xfrm>
            <a:off x="6429756" y="419100"/>
            <a:ext cx="5495544" cy="54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Left Multiple_Content Right">
  <p:cSld name="Title and Text Left Multiple_Content Righ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8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549827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68"/>
          <p:cNvSpPr txBox="1">
            <a:spLocks noGrp="1"/>
          </p:cNvSpPr>
          <p:nvPr>
            <p:ph type="body" idx="1"/>
          </p:nvPr>
        </p:nvSpPr>
        <p:spPr>
          <a:xfrm>
            <a:off x="277934" y="2019065"/>
            <a:ext cx="5498276" cy="38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4" name="Google Shape;214;p68"/>
          <p:cNvSpPr/>
          <p:nvPr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0041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559" y="6316627"/>
            <a:ext cx="1773873" cy="4048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68"/>
          <p:cNvCxnSpPr/>
          <p:nvPr/>
        </p:nvCxnSpPr>
        <p:spPr>
          <a:xfrm>
            <a:off x="406400" y="1476768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p68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9048" cy="621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68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4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E9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4"/>
          <p:cNvSpPr txBox="1">
            <a:spLocks noGrp="1"/>
          </p:cNvSpPr>
          <p:nvPr>
            <p:ph type="body" idx="1"/>
          </p:nvPr>
        </p:nvSpPr>
        <p:spPr>
          <a:xfrm>
            <a:off x="277933" y="1520042"/>
            <a:ext cx="11647367" cy="435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4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Left Multiple_Content Right_2">
  <p:cSld name="Title and Text Left Multiple_Content Right_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9"/>
          <p:cNvSpPr/>
          <p:nvPr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69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549827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69"/>
          <p:cNvSpPr txBox="1">
            <a:spLocks noGrp="1"/>
          </p:cNvSpPr>
          <p:nvPr>
            <p:ph type="body" idx="1"/>
          </p:nvPr>
        </p:nvSpPr>
        <p:spPr>
          <a:xfrm>
            <a:off x="277934" y="2019065"/>
            <a:ext cx="5498276" cy="38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3" name="Google Shape;223;p69"/>
          <p:cNvSpPr/>
          <p:nvPr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0041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559" y="6316627"/>
            <a:ext cx="1773873" cy="4048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69"/>
          <p:cNvCxnSpPr/>
          <p:nvPr/>
        </p:nvCxnSpPr>
        <p:spPr>
          <a:xfrm>
            <a:off x="406400" y="1476768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6" name="Google Shape;226;p69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9048" cy="621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69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Left Multiple_Text Right">
  <p:cSld name="Title and Text Left Multiple_Text Righ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0"/>
          <p:cNvSpPr/>
          <p:nvPr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70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549554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70"/>
          <p:cNvSpPr txBox="1">
            <a:spLocks noGrp="1"/>
          </p:cNvSpPr>
          <p:nvPr>
            <p:ph type="body" idx="1"/>
          </p:nvPr>
        </p:nvSpPr>
        <p:spPr>
          <a:xfrm>
            <a:off x="277934" y="2019065"/>
            <a:ext cx="5498276" cy="38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2" name="Google Shape;232;p70"/>
          <p:cNvSpPr/>
          <p:nvPr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0041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559" y="6316627"/>
            <a:ext cx="1773873" cy="4048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70"/>
          <p:cNvCxnSpPr/>
          <p:nvPr/>
        </p:nvCxnSpPr>
        <p:spPr>
          <a:xfrm>
            <a:off x="406400" y="1476768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5" name="Google Shape;235;p70"/>
          <p:cNvSpPr txBox="1">
            <a:spLocks noGrp="1"/>
          </p:cNvSpPr>
          <p:nvPr>
            <p:ph type="body" idx="2"/>
          </p:nvPr>
        </p:nvSpPr>
        <p:spPr>
          <a:xfrm>
            <a:off x="6418522" y="419100"/>
            <a:ext cx="5495544" cy="54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70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arge Image">
  <p:cSld name="Title and Large Image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1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71"/>
          <p:cNvSpPr>
            <a:spLocks noGrp="1"/>
          </p:cNvSpPr>
          <p:nvPr>
            <p:ph type="pic" idx="2"/>
          </p:nvPr>
        </p:nvSpPr>
        <p:spPr>
          <a:xfrm>
            <a:off x="0" y="1142999"/>
            <a:ext cx="12192000" cy="508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Google Shape;240;p71"/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71"/>
          <p:cNvSpPr txBox="1">
            <a:spLocks noGrp="1"/>
          </p:cNvSpPr>
          <p:nvPr>
            <p:ph type="title"/>
          </p:nvPr>
        </p:nvSpPr>
        <p:spPr>
          <a:xfrm>
            <a:off x="277932" y="295773"/>
            <a:ext cx="11647367" cy="64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2" name="Google Shape;242;p71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Full Image">
  <p:cSld name="Title and Full Image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2"/>
          <p:cNvSpPr>
            <a:spLocks noGrp="1"/>
          </p:cNvSpPr>
          <p:nvPr>
            <p:ph type="pic" idx="2"/>
          </p:nvPr>
        </p:nvSpPr>
        <p:spPr>
          <a:xfrm>
            <a:off x="0" y="1143000"/>
            <a:ext cx="12192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72"/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72"/>
          <p:cNvSpPr txBox="1">
            <a:spLocks noGrp="1"/>
          </p:cNvSpPr>
          <p:nvPr>
            <p:ph type="title"/>
          </p:nvPr>
        </p:nvSpPr>
        <p:spPr>
          <a:xfrm>
            <a:off x="277932" y="295773"/>
            <a:ext cx="11647367" cy="64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7" name="Google Shape;247;p72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ow to use colors">
  <p:cSld name="How to use colors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3"/>
          <p:cNvSpPr/>
          <p:nvPr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73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549554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73"/>
          <p:cNvSpPr txBox="1">
            <a:spLocks noGrp="1"/>
          </p:cNvSpPr>
          <p:nvPr>
            <p:ph type="body" idx="1"/>
          </p:nvPr>
        </p:nvSpPr>
        <p:spPr>
          <a:xfrm>
            <a:off x="277934" y="2019065"/>
            <a:ext cx="5498276" cy="38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2" name="Google Shape;252;p73"/>
          <p:cNvSpPr/>
          <p:nvPr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0041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559" y="6316627"/>
            <a:ext cx="1773873" cy="4048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73"/>
          <p:cNvCxnSpPr/>
          <p:nvPr/>
        </p:nvCxnSpPr>
        <p:spPr>
          <a:xfrm>
            <a:off x="406400" y="1476768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55" name="Google Shape;255;p73"/>
          <p:cNvGrpSpPr/>
          <p:nvPr/>
        </p:nvGrpSpPr>
        <p:grpSpPr>
          <a:xfrm>
            <a:off x="6971959" y="785112"/>
            <a:ext cx="4340506" cy="868101"/>
            <a:chOff x="382104" y="3327719"/>
            <a:chExt cx="4340506" cy="868101"/>
          </a:xfrm>
        </p:grpSpPr>
        <p:sp>
          <p:nvSpPr>
            <p:cNvPr id="256" name="Google Shape;256;p73"/>
            <p:cNvSpPr/>
            <p:nvPr/>
          </p:nvSpPr>
          <p:spPr>
            <a:xfrm>
              <a:off x="382105" y="3327719"/>
              <a:ext cx="868101" cy="868101"/>
            </a:xfrm>
            <a:prstGeom prst="rect">
              <a:avLst/>
            </a:prstGeom>
            <a:solidFill>
              <a:srgbClr val="B3C3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73"/>
            <p:cNvSpPr/>
            <p:nvPr/>
          </p:nvSpPr>
          <p:spPr>
            <a:xfrm>
              <a:off x="1250206" y="3327719"/>
              <a:ext cx="868101" cy="868101"/>
            </a:xfrm>
            <a:prstGeom prst="rect">
              <a:avLst/>
            </a:prstGeom>
            <a:solidFill>
              <a:srgbClr val="7B98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73"/>
            <p:cNvSpPr/>
            <p:nvPr/>
          </p:nvSpPr>
          <p:spPr>
            <a:xfrm>
              <a:off x="2118307" y="3327719"/>
              <a:ext cx="868101" cy="868101"/>
            </a:xfrm>
            <a:prstGeom prst="rect">
              <a:avLst/>
            </a:prstGeom>
            <a:solidFill>
              <a:srgbClr val="49759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73"/>
            <p:cNvSpPr/>
            <p:nvPr/>
          </p:nvSpPr>
          <p:spPr>
            <a:xfrm>
              <a:off x="2986408" y="3327719"/>
              <a:ext cx="868101" cy="868101"/>
            </a:xfrm>
            <a:prstGeom prst="rect">
              <a:avLst/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73"/>
            <p:cNvSpPr/>
            <p:nvPr/>
          </p:nvSpPr>
          <p:spPr>
            <a:xfrm>
              <a:off x="3854509" y="3327719"/>
              <a:ext cx="868101" cy="86810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73"/>
            <p:cNvSpPr txBox="1"/>
            <p:nvPr/>
          </p:nvSpPr>
          <p:spPr>
            <a:xfrm>
              <a:off x="382104" y="3415147"/>
              <a:ext cx="868101" cy="682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Arial"/>
                <a:buNone/>
              </a:pPr>
              <a:r>
                <a:rPr lang="en-US" sz="1800" b="1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262" name="Google Shape;262;p73"/>
            <p:cNvSpPr txBox="1"/>
            <p:nvPr/>
          </p:nvSpPr>
          <p:spPr>
            <a:xfrm>
              <a:off x="1250206" y="3415147"/>
              <a:ext cx="868101" cy="682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Arial"/>
                <a:buNone/>
              </a:pPr>
              <a:r>
                <a:rPr lang="en-US" sz="1800" b="1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263" name="Google Shape;263;p73"/>
            <p:cNvSpPr txBox="1"/>
            <p:nvPr/>
          </p:nvSpPr>
          <p:spPr>
            <a:xfrm>
              <a:off x="2106732" y="3415147"/>
              <a:ext cx="868101" cy="682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264" name="Google Shape;264;p73"/>
            <p:cNvSpPr txBox="1"/>
            <p:nvPr/>
          </p:nvSpPr>
          <p:spPr>
            <a:xfrm>
              <a:off x="2974833" y="3415147"/>
              <a:ext cx="868101" cy="682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265" name="Google Shape;265;p73"/>
            <p:cNvSpPr txBox="1"/>
            <p:nvPr/>
          </p:nvSpPr>
          <p:spPr>
            <a:xfrm>
              <a:off x="3854509" y="3415147"/>
              <a:ext cx="868101" cy="682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grpSp>
        <p:nvGrpSpPr>
          <p:cNvPr id="266" name="Google Shape;266;p73"/>
          <p:cNvGrpSpPr/>
          <p:nvPr/>
        </p:nvGrpSpPr>
        <p:grpSpPr>
          <a:xfrm>
            <a:off x="6971959" y="1900356"/>
            <a:ext cx="4340506" cy="868101"/>
            <a:chOff x="6794478" y="3327719"/>
            <a:chExt cx="4340506" cy="868101"/>
          </a:xfrm>
        </p:grpSpPr>
        <p:sp>
          <p:nvSpPr>
            <p:cNvPr id="267" name="Google Shape;267;p73"/>
            <p:cNvSpPr/>
            <p:nvPr/>
          </p:nvSpPr>
          <p:spPr>
            <a:xfrm>
              <a:off x="6794479" y="3327719"/>
              <a:ext cx="868101" cy="868101"/>
            </a:xfrm>
            <a:prstGeom prst="rect">
              <a:avLst/>
            </a:prstGeom>
            <a:solidFill>
              <a:srgbClr val="DBBFB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73"/>
            <p:cNvSpPr/>
            <p:nvPr/>
          </p:nvSpPr>
          <p:spPr>
            <a:xfrm>
              <a:off x="7662580" y="3327719"/>
              <a:ext cx="868101" cy="868101"/>
            </a:xfrm>
            <a:prstGeom prst="rect">
              <a:avLst/>
            </a:prstGeom>
            <a:solidFill>
              <a:srgbClr val="C08D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73"/>
            <p:cNvSpPr/>
            <p:nvPr/>
          </p:nvSpPr>
          <p:spPr>
            <a:xfrm>
              <a:off x="8530681" y="3327719"/>
              <a:ext cx="868101" cy="868101"/>
            </a:xfrm>
            <a:prstGeom prst="rect">
              <a:avLst/>
            </a:prstGeom>
            <a:solidFill>
              <a:srgbClr val="A662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73"/>
            <p:cNvSpPr/>
            <p:nvPr/>
          </p:nvSpPr>
          <p:spPr>
            <a:xfrm>
              <a:off x="9398782" y="3327719"/>
              <a:ext cx="868101" cy="868101"/>
            </a:xfrm>
            <a:prstGeom prst="rect">
              <a:avLst/>
            </a:prstGeom>
            <a:solidFill>
              <a:srgbClr val="8D3B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73"/>
            <p:cNvSpPr/>
            <p:nvPr/>
          </p:nvSpPr>
          <p:spPr>
            <a:xfrm>
              <a:off x="10266883" y="3327719"/>
              <a:ext cx="868101" cy="868101"/>
            </a:xfrm>
            <a:prstGeom prst="rect">
              <a:avLst/>
            </a:prstGeom>
            <a:solidFill>
              <a:srgbClr val="772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73"/>
            <p:cNvSpPr txBox="1"/>
            <p:nvPr/>
          </p:nvSpPr>
          <p:spPr>
            <a:xfrm>
              <a:off x="6794478" y="3415147"/>
              <a:ext cx="868101" cy="682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Arial"/>
                <a:buNone/>
              </a:pPr>
              <a:r>
                <a:rPr lang="en-US" sz="1800" b="1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273" name="Google Shape;273;p73"/>
            <p:cNvSpPr txBox="1"/>
            <p:nvPr/>
          </p:nvSpPr>
          <p:spPr>
            <a:xfrm>
              <a:off x="7662580" y="3415147"/>
              <a:ext cx="868101" cy="682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Arial"/>
                <a:buNone/>
              </a:pPr>
              <a:r>
                <a:rPr lang="en-US" sz="1800" b="1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274" name="Google Shape;274;p73"/>
            <p:cNvSpPr txBox="1"/>
            <p:nvPr/>
          </p:nvSpPr>
          <p:spPr>
            <a:xfrm>
              <a:off x="8519106" y="3415147"/>
              <a:ext cx="868101" cy="682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275" name="Google Shape;275;p73"/>
            <p:cNvSpPr txBox="1"/>
            <p:nvPr/>
          </p:nvSpPr>
          <p:spPr>
            <a:xfrm>
              <a:off x="9387207" y="3415147"/>
              <a:ext cx="868101" cy="682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276" name="Google Shape;276;p73"/>
            <p:cNvSpPr txBox="1"/>
            <p:nvPr/>
          </p:nvSpPr>
          <p:spPr>
            <a:xfrm>
              <a:off x="10266883" y="3415147"/>
              <a:ext cx="868101" cy="682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sp>
        <p:nvSpPr>
          <p:cNvPr id="277" name="Google Shape;277;p73"/>
          <p:cNvSpPr txBox="1"/>
          <p:nvPr/>
        </p:nvSpPr>
        <p:spPr>
          <a:xfrm>
            <a:off x="6971959" y="3097411"/>
            <a:ext cx="4340506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Minimum font size -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18pt</a:t>
            </a: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weight -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Bold </a:t>
            </a: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(when used on background colors, for best accessibility).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the Dark Gray </a:t>
            </a:r>
            <a:r>
              <a:rPr lang="en-US" sz="18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#333333 </a:t>
            </a: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color on Accent 1 and Accent 2.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the White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#FFFFFF </a:t>
            </a: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color </a:t>
            </a:r>
            <a:b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Accent 3, Accent 4, and Accent 5.</a:t>
            </a:r>
            <a:endParaRPr/>
          </a:p>
        </p:txBody>
      </p:sp>
      <p:sp>
        <p:nvSpPr>
          <p:cNvPr id="278" name="Google Shape;278;p73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">
  <p:cSld name="Title and 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5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E9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5"/>
          <p:cNvSpPr txBox="1">
            <a:spLocks noGrp="1"/>
          </p:cNvSpPr>
          <p:nvPr>
            <p:ph type="body" idx="1"/>
          </p:nvPr>
        </p:nvSpPr>
        <p:spPr>
          <a:xfrm>
            <a:off x="277934" y="1535081"/>
            <a:ext cx="5641848" cy="43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5"/>
          <p:cNvSpPr txBox="1">
            <a:spLocks noGrp="1"/>
          </p:cNvSpPr>
          <p:nvPr>
            <p:ph type="body" idx="2"/>
          </p:nvPr>
        </p:nvSpPr>
        <p:spPr>
          <a:xfrm>
            <a:off x="6275268" y="1535081"/>
            <a:ext cx="5638800" cy="43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5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6"/>
          <p:cNvSpPr txBox="1"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E9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6"/>
          <p:cNvSpPr txBox="1">
            <a:spLocks noGrp="1"/>
          </p:cNvSpPr>
          <p:nvPr>
            <p:ph type="body" idx="1"/>
          </p:nvPr>
        </p:nvSpPr>
        <p:spPr>
          <a:xfrm>
            <a:off x="277934" y="1222717"/>
            <a:ext cx="564184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6"/>
          <p:cNvSpPr txBox="1">
            <a:spLocks noGrp="1"/>
          </p:cNvSpPr>
          <p:nvPr>
            <p:ph type="body" idx="2"/>
          </p:nvPr>
        </p:nvSpPr>
        <p:spPr>
          <a:xfrm>
            <a:off x="277934" y="2046628"/>
            <a:ext cx="5641848" cy="382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6"/>
          <p:cNvSpPr txBox="1">
            <a:spLocks noGrp="1"/>
          </p:cNvSpPr>
          <p:nvPr>
            <p:ph type="body" idx="3"/>
          </p:nvPr>
        </p:nvSpPr>
        <p:spPr>
          <a:xfrm>
            <a:off x="6283452" y="1222717"/>
            <a:ext cx="564184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6"/>
          <p:cNvSpPr txBox="1">
            <a:spLocks noGrp="1"/>
          </p:cNvSpPr>
          <p:nvPr>
            <p:ph type="body" idx="4"/>
          </p:nvPr>
        </p:nvSpPr>
        <p:spPr>
          <a:xfrm>
            <a:off x="6283452" y="2046628"/>
            <a:ext cx="5641848" cy="382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6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7"/>
          <p:cNvSpPr txBox="1"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E9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7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ntent">
  <p:cSld name="Title and Three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8"/>
          <p:cNvSpPr txBox="1"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E9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8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78"/>
          <p:cNvSpPr>
            <a:spLocks noGrp="1"/>
          </p:cNvSpPr>
          <p:nvPr>
            <p:ph type="body" idx="1"/>
          </p:nvPr>
        </p:nvSpPr>
        <p:spPr>
          <a:xfrm>
            <a:off x="8382000" y="2005584"/>
            <a:ext cx="3200400" cy="3140075"/>
          </a:xfrm>
          <a:prstGeom prst="roundRect">
            <a:avLst>
              <a:gd name="adj" fmla="val 94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12700" dir="5400000" algn="tl" rotWithShape="0">
              <a:srgbClr val="000000">
                <a:alpha val="34901"/>
              </a:srgbClr>
            </a:outerShdw>
          </a:effectLst>
        </p:spPr>
        <p:txBody>
          <a:bodyPr spcFirstLastPara="1" wrap="square" lIns="365750" tIns="822950" rIns="365750" bIns="365750" anchor="t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8"/>
          <p:cNvSpPr>
            <a:spLocks noGrp="1"/>
          </p:cNvSpPr>
          <p:nvPr>
            <p:ph type="body" idx="2"/>
          </p:nvPr>
        </p:nvSpPr>
        <p:spPr>
          <a:xfrm>
            <a:off x="4495800" y="2011680"/>
            <a:ext cx="3200400" cy="3136392"/>
          </a:xfrm>
          <a:prstGeom prst="roundRect">
            <a:avLst>
              <a:gd name="adj" fmla="val 94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12700" dir="5400000" algn="tl" rotWithShape="0">
              <a:srgbClr val="000000">
                <a:alpha val="34901"/>
              </a:srgbClr>
            </a:outerShdw>
          </a:effectLst>
        </p:spPr>
        <p:txBody>
          <a:bodyPr spcFirstLastPara="1" wrap="square" lIns="365750" tIns="822950" rIns="365750" bIns="365750" anchor="t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8"/>
          <p:cNvSpPr>
            <a:spLocks noGrp="1"/>
          </p:cNvSpPr>
          <p:nvPr>
            <p:ph type="body" idx="3"/>
          </p:nvPr>
        </p:nvSpPr>
        <p:spPr>
          <a:xfrm>
            <a:off x="609600" y="1981200"/>
            <a:ext cx="3200400" cy="3140075"/>
          </a:xfrm>
          <a:prstGeom prst="roundRect">
            <a:avLst>
              <a:gd name="adj" fmla="val 94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12700" dir="5400000" algn="tl" rotWithShape="0">
              <a:srgbClr val="000000">
                <a:alpha val="34901"/>
              </a:srgbClr>
            </a:outerShdw>
          </a:effectLst>
        </p:spPr>
        <p:txBody>
          <a:bodyPr spcFirstLastPara="1" wrap="square" lIns="365750" tIns="822950" rIns="365750" bIns="365750" anchor="t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8"/>
          <p:cNvSpPr txBox="1">
            <a:spLocks noGrp="1"/>
          </p:cNvSpPr>
          <p:nvPr>
            <p:ph type="body" idx="4"/>
          </p:nvPr>
        </p:nvSpPr>
        <p:spPr>
          <a:xfrm>
            <a:off x="838200" y="2362200"/>
            <a:ext cx="2743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78"/>
          <p:cNvSpPr txBox="1">
            <a:spLocks noGrp="1"/>
          </p:cNvSpPr>
          <p:nvPr>
            <p:ph type="body" idx="5"/>
          </p:nvPr>
        </p:nvSpPr>
        <p:spPr>
          <a:xfrm>
            <a:off x="8610600" y="2362200"/>
            <a:ext cx="2743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8"/>
          <p:cNvSpPr txBox="1">
            <a:spLocks noGrp="1"/>
          </p:cNvSpPr>
          <p:nvPr>
            <p:ph type="body" idx="6"/>
          </p:nvPr>
        </p:nvSpPr>
        <p:spPr>
          <a:xfrm>
            <a:off x="4724400" y="2362200"/>
            <a:ext cx="2743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Images">
  <p:cSld name="Title and 3 Image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9"/>
          <p:cNvSpPr txBox="1"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E9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9"/>
          <p:cNvSpPr>
            <a:spLocks noGrp="1"/>
          </p:cNvSpPr>
          <p:nvPr>
            <p:ph type="pic" idx="2"/>
          </p:nvPr>
        </p:nvSpPr>
        <p:spPr>
          <a:xfrm>
            <a:off x="4928245" y="1953118"/>
            <a:ext cx="2335511" cy="2071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79"/>
          <p:cNvSpPr>
            <a:spLocks noGrp="1"/>
          </p:cNvSpPr>
          <p:nvPr>
            <p:ph type="body" idx="1"/>
          </p:nvPr>
        </p:nvSpPr>
        <p:spPr>
          <a:xfrm>
            <a:off x="4922310" y="4024190"/>
            <a:ext cx="2347380" cy="1365954"/>
          </a:xfrm>
          <a:prstGeom prst="roundRect">
            <a:avLst>
              <a:gd name="adj" fmla="val 942"/>
            </a:avLst>
          </a:prstGeom>
          <a:solidFill>
            <a:schemeClr val="accent6"/>
          </a:solidFill>
          <a:ln>
            <a:noFill/>
          </a:ln>
          <a:effectLst>
            <a:outerShdw blurRad="38100" dist="12700" dir="5400000" algn="tl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400" rIns="91425" bIns="3657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79"/>
          <p:cNvSpPr txBox="1">
            <a:spLocks noGrp="1"/>
          </p:cNvSpPr>
          <p:nvPr>
            <p:ph type="body" idx="3"/>
          </p:nvPr>
        </p:nvSpPr>
        <p:spPr>
          <a:xfrm>
            <a:off x="5088879" y="4244697"/>
            <a:ext cx="2014242" cy="53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79"/>
          <p:cNvSpPr>
            <a:spLocks noGrp="1"/>
          </p:cNvSpPr>
          <p:nvPr>
            <p:ph type="pic" idx="4"/>
          </p:nvPr>
        </p:nvSpPr>
        <p:spPr>
          <a:xfrm>
            <a:off x="1490460" y="1953118"/>
            <a:ext cx="2335511" cy="2071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79"/>
          <p:cNvSpPr>
            <a:spLocks noGrp="1"/>
          </p:cNvSpPr>
          <p:nvPr>
            <p:ph type="body" idx="5"/>
          </p:nvPr>
        </p:nvSpPr>
        <p:spPr>
          <a:xfrm>
            <a:off x="1484525" y="4024190"/>
            <a:ext cx="2347380" cy="1365954"/>
          </a:xfrm>
          <a:prstGeom prst="roundRect">
            <a:avLst>
              <a:gd name="adj" fmla="val 942"/>
            </a:avLst>
          </a:prstGeom>
          <a:solidFill>
            <a:schemeClr val="accent6"/>
          </a:solidFill>
          <a:ln>
            <a:noFill/>
          </a:ln>
          <a:effectLst>
            <a:outerShdw blurRad="38100" dist="12700" dir="5400000" algn="tl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400" rIns="91425" bIns="3657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800"/>
              <a:buFont typeface="Arial"/>
              <a:buNone/>
              <a:defRPr sz="180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79"/>
          <p:cNvSpPr txBox="1">
            <a:spLocks noGrp="1"/>
          </p:cNvSpPr>
          <p:nvPr>
            <p:ph type="body" idx="6"/>
          </p:nvPr>
        </p:nvSpPr>
        <p:spPr>
          <a:xfrm>
            <a:off x="1651094" y="4244697"/>
            <a:ext cx="2014242" cy="53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79"/>
          <p:cNvSpPr>
            <a:spLocks noGrp="1"/>
          </p:cNvSpPr>
          <p:nvPr>
            <p:ph type="pic" idx="7"/>
          </p:nvPr>
        </p:nvSpPr>
        <p:spPr>
          <a:xfrm>
            <a:off x="8360095" y="1953118"/>
            <a:ext cx="2335511" cy="2071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79"/>
          <p:cNvSpPr>
            <a:spLocks noGrp="1"/>
          </p:cNvSpPr>
          <p:nvPr>
            <p:ph type="body" idx="8"/>
          </p:nvPr>
        </p:nvSpPr>
        <p:spPr>
          <a:xfrm>
            <a:off x="8354160" y="4024190"/>
            <a:ext cx="2347380" cy="1365954"/>
          </a:xfrm>
          <a:prstGeom prst="roundRect">
            <a:avLst>
              <a:gd name="adj" fmla="val 942"/>
            </a:avLst>
          </a:prstGeom>
          <a:solidFill>
            <a:schemeClr val="accent6"/>
          </a:solidFill>
          <a:ln>
            <a:noFill/>
          </a:ln>
          <a:effectLst>
            <a:outerShdw blurRad="38100" dist="12700" dir="5400000" algn="tl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400" rIns="91425" bIns="3657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79"/>
          <p:cNvSpPr txBox="1">
            <a:spLocks noGrp="1"/>
          </p:cNvSpPr>
          <p:nvPr>
            <p:ph type="body" idx="9"/>
          </p:nvPr>
        </p:nvSpPr>
        <p:spPr>
          <a:xfrm>
            <a:off x="8520729" y="4244697"/>
            <a:ext cx="2014242" cy="53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i="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79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and Text">
  <p:cSld name="Image and 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0"/>
          <p:cNvSpPr/>
          <p:nvPr/>
        </p:nvSpPr>
        <p:spPr>
          <a:xfrm rot="10800000"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80"/>
          <p:cNvSpPr/>
          <p:nvPr/>
        </p:nvSpPr>
        <p:spPr>
          <a:xfrm>
            <a:off x="3815398" y="1066800"/>
            <a:ext cx="6509702" cy="427399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0"/>
          <p:cNvSpPr/>
          <p:nvPr/>
        </p:nvSpPr>
        <p:spPr>
          <a:xfrm>
            <a:off x="1866900" y="1600200"/>
            <a:ext cx="3111498" cy="3159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80"/>
          <p:cNvSpPr>
            <a:spLocks noGrp="1"/>
          </p:cNvSpPr>
          <p:nvPr>
            <p:ph type="pic" idx="2"/>
          </p:nvPr>
        </p:nvSpPr>
        <p:spPr>
          <a:xfrm>
            <a:off x="1866900" y="1600200"/>
            <a:ext cx="3111500" cy="315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80"/>
          <p:cNvSpPr txBox="1">
            <a:spLocks noGrp="1"/>
          </p:cNvSpPr>
          <p:nvPr>
            <p:ph type="body" idx="1"/>
          </p:nvPr>
        </p:nvSpPr>
        <p:spPr>
          <a:xfrm>
            <a:off x="4978400" y="2839928"/>
            <a:ext cx="534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  <a:defRPr b="0" i="0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i="0">
                <a:solidFill>
                  <a:srgbClr val="FEFEF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i="0">
                <a:solidFill>
                  <a:srgbClr val="FEFEF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i="0">
                <a:solidFill>
                  <a:srgbClr val="FEFEF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80"/>
          <p:cNvSpPr txBox="1">
            <a:spLocks noGrp="1"/>
          </p:cNvSpPr>
          <p:nvPr>
            <p:ph type="body" idx="3"/>
          </p:nvPr>
        </p:nvSpPr>
        <p:spPr>
          <a:xfrm>
            <a:off x="4978400" y="3352800"/>
            <a:ext cx="53467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  <a:defRPr b="0" i="0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b="1" i="0">
                <a:solidFill>
                  <a:srgbClr val="FEFEF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i="0">
                <a:solidFill>
                  <a:srgbClr val="FEFEF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b="1" i="0">
                <a:solidFill>
                  <a:srgbClr val="FEFEF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80"/>
          <p:cNvSpPr/>
          <p:nvPr/>
        </p:nvSpPr>
        <p:spPr>
          <a:xfrm>
            <a:off x="-2" y="6212926"/>
            <a:ext cx="12192000" cy="64507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80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" name="Google Shape;78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2430" y="6410997"/>
            <a:ext cx="1607820" cy="248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/>
          <p:nvPr/>
        </p:nvSpPr>
        <p:spPr>
          <a:xfrm rot="10800000"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74000">
                <a:srgbClr val="004165"/>
              </a:gs>
              <a:gs pos="100000">
                <a:srgbClr val="00416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2"/>
          <p:cNvSpPr/>
          <p:nvPr/>
        </p:nvSpPr>
        <p:spPr>
          <a:xfrm>
            <a:off x="-2" y="6212926"/>
            <a:ext cx="12192000" cy="64507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2"/>
          <p:cNvSpPr txBox="1">
            <a:spLocks noGrp="1"/>
          </p:cNvSpPr>
          <p:nvPr>
            <p:ph type="body" idx="1"/>
          </p:nvPr>
        </p:nvSpPr>
        <p:spPr>
          <a:xfrm>
            <a:off x="272316" y="1598532"/>
            <a:ext cx="11647368" cy="426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2"/>
          <p:cNvSpPr txBox="1">
            <a:spLocks noGrp="1"/>
          </p:cNvSpPr>
          <p:nvPr>
            <p:ph type="title"/>
          </p:nvPr>
        </p:nvSpPr>
        <p:spPr>
          <a:xfrm>
            <a:off x="277932" y="295773"/>
            <a:ext cx="11647367" cy="64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E9F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EEE9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52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52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" name="Google Shape;16;p5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92430" y="6410997"/>
            <a:ext cx="1607820" cy="24892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  <p15:guide id="3" pos="7440">
          <p15:clr>
            <a:srgbClr val="F26B43"/>
          </p15:clr>
        </p15:guide>
        <p15:guide id="4" orient="horz" pos="264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pos="168">
          <p15:clr>
            <a:srgbClr val="F26B43"/>
          </p15:clr>
        </p15:guide>
        <p15:guide id="8" pos="7512">
          <p15:clr>
            <a:srgbClr val="F26B43"/>
          </p15:clr>
        </p15:guide>
        <p15:guide id="9" orient="horz" pos="3768">
          <p15:clr>
            <a:srgbClr val="F26B43"/>
          </p15:clr>
        </p15:guide>
        <p15:guide id="10" orient="horz" pos="36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4"/>
          <p:cNvSpPr/>
          <p:nvPr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0041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54" descr="Toastmasters International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13559" y="6316627"/>
            <a:ext cx="1773873" cy="40484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4"/>
          <p:cNvSpPr txBox="1">
            <a:spLocks noGrp="1"/>
          </p:cNvSpPr>
          <p:nvPr>
            <p:ph type="body" idx="1"/>
          </p:nvPr>
        </p:nvSpPr>
        <p:spPr>
          <a:xfrm>
            <a:off x="272316" y="1598532"/>
            <a:ext cx="11647368" cy="426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54"/>
          <p:cNvSpPr txBox="1">
            <a:spLocks noGrp="1"/>
          </p:cNvSpPr>
          <p:nvPr>
            <p:ph type="title"/>
          </p:nvPr>
        </p:nvSpPr>
        <p:spPr>
          <a:xfrm>
            <a:off x="277932" y="295773"/>
            <a:ext cx="11647367" cy="64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54"/>
          <p:cNvSpPr txBox="1">
            <a:spLocks noGrp="1"/>
          </p:cNvSpPr>
          <p:nvPr>
            <p:ph type="sldNum" idx="1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3" name="Google Shape;133;p54"/>
          <p:cNvCxnSpPr/>
          <p:nvPr/>
        </p:nvCxnSpPr>
        <p:spPr>
          <a:xfrm>
            <a:off x="406400" y="989880"/>
            <a:ext cx="711200" cy="0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  <p15:guide id="3" pos="7440">
          <p15:clr>
            <a:srgbClr val="F26B43"/>
          </p15:clr>
        </p15:guide>
        <p15:guide id="4" orient="horz" pos="264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pos="168">
          <p15:clr>
            <a:srgbClr val="F26B43"/>
          </p15:clr>
        </p15:guide>
        <p15:guide id="8" pos="7512">
          <p15:clr>
            <a:srgbClr val="F26B43"/>
          </p15:clr>
        </p15:guide>
        <p15:guide id="9" orient="horz" pos="3768">
          <p15:clr>
            <a:srgbClr val="F26B43"/>
          </p15:clr>
        </p15:guide>
        <p15:guide id="10" orient="horz" pos="36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www.toastmasters.org/education/pathways/frequently-asked-questions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hyperlink" Target="https://www.youtube.com/c/toastmasters/videos" TargetMode="External"/><Relationship Id="rId9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"/>
          <p:cNvSpPr txBox="1">
            <a:spLocks noGrp="1"/>
          </p:cNvSpPr>
          <p:nvPr>
            <p:ph type="ctrTitle"/>
          </p:nvPr>
        </p:nvSpPr>
        <p:spPr>
          <a:xfrm>
            <a:off x="1524000" y="320040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E9F"/>
              </a:buClr>
              <a:buSzPts val="4500"/>
              <a:buNone/>
            </a:pPr>
            <a:r>
              <a:rPr lang="en-US"/>
              <a:t>Pathways</a:t>
            </a:r>
            <a:endParaRPr/>
          </a:p>
        </p:txBody>
      </p:sp>
      <p:sp>
        <p:nvSpPr>
          <p:cNvPr id="285" name="Google Shape;285;p1"/>
          <p:cNvSpPr txBox="1">
            <a:spLocks noGrp="1"/>
          </p:cNvSpPr>
          <p:nvPr>
            <p:ph type="subTitle" idx="1"/>
          </p:nvPr>
        </p:nvSpPr>
        <p:spPr>
          <a:xfrm>
            <a:off x="1524000" y="419557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altLang="ko-KR" dirty="0"/>
              <a:t>2020-21 1</a:t>
            </a:r>
            <a:r>
              <a:rPr lang="en-US" altLang="ko-KR" baseline="30000" dirty="0"/>
              <a:t>st</a:t>
            </a:r>
            <a:r>
              <a:rPr lang="en-US" altLang="ko-KR" dirty="0"/>
              <a:t> round </a:t>
            </a:r>
            <a:r>
              <a:rPr lang="en-US" dirty="0"/>
              <a:t>D93 Club Officer Training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0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Path Structure</a:t>
            </a:r>
            <a:endParaRPr/>
          </a:p>
        </p:txBody>
      </p:sp>
      <p:graphicFrame>
        <p:nvGraphicFramePr>
          <p:cNvPr id="337" name="Google Shape;337;p10"/>
          <p:cNvGraphicFramePr/>
          <p:nvPr/>
        </p:nvGraphicFramePr>
        <p:xfrm>
          <a:off x="591012" y="143883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{F63302D5-082A-4406-ABA7-0A22108F48D1}</a:tableStyleId>
              </a:tblPr>
              <a:tblGrid>
                <a:gridCol w="247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85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2B30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Level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i="0" u="none" strike="noStrike" cap="none">
                        <a:solidFill>
                          <a:srgbClr val="2B302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2B30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Required Projects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i="0" u="none" strike="noStrike" cap="none">
                        <a:solidFill>
                          <a:srgbClr val="2B302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2B30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Elective Projects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1" i="0" u="none" strike="noStrike" cap="none">
                        <a:solidFill>
                          <a:srgbClr val="2B302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1" i="0" u="none" strike="noStrike" cap="none">
                        <a:solidFill>
                          <a:srgbClr val="2B302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Level 5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 rowSpan="5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Level 4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Level 3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Level 2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Level 1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8" name="Google Shape;338;p10"/>
          <p:cNvSpPr/>
          <p:nvPr/>
        </p:nvSpPr>
        <p:spPr>
          <a:xfrm>
            <a:off x="5730240" y="158760"/>
            <a:ext cx="3827449" cy="923249"/>
          </a:xfrm>
          <a:prstGeom prst="wedgeRectCallout">
            <a:avLst>
              <a:gd name="adj1" fmla="val -69130"/>
              <a:gd name="adj2" fmla="val 241224"/>
            </a:avLst>
          </a:prstGeom>
          <a:solidFill>
            <a:srgbClr val="F2DF74"/>
          </a:solidFill>
          <a:ln w="25400" cap="flat" cmpd="sng">
            <a:solidFill>
              <a:srgbClr val="0037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The required projects define each path!</a:t>
            </a:r>
            <a:endParaRPr/>
          </a:p>
        </p:txBody>
      </p:sp>
      <p:sp>
        <p:nvSpPr>
          <p:cNvPr id="339" name="Google Shape;339;p10"/>
          <p:cNvSpPr/>
          <p:nvPr/>
        </p:nvSpPr>
        <p:spPr>
          <a:xfrm>
            <a:off x="4191000" y="2514600"/>
            <a:ext cx="789791" cy="1831489"/>
          </a:xfrm>
          <a:prstGeom prst="ellipse">
            <a:avLst/>
          </a:prstGeom>
          <a:solidFill>
            <a:srgbClr val="F2DF74">
              <a:alpha val="23921"/>
            </a:srgbClr>
          </a:solidFill>
          <a:ln w="25400" cap="flat" cmpd="sng">
            <a:solidFill>
              <a:srgbClr val="1D30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0"/>
          <p:cNvSpPr txBox="1"/>
          <p:nvPr/>
        </p:nvSpPr>
        <p:spPr>
          <a:xfrm>
            <a:off x="9046029" y="3429000"/>
            <a:ext cx="2438400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r>
              <a:rPr lang="en-US" sz="3600" b="1" i="0" u="none" strike="noStrike" cap="none">
                <a:solidFill>
                  <a:srgbClr val="004165"/>
                </a:solidFill>
                <a:latin typeface="Arial"/>
                <a:ea typeface="Arial"/>
                <a:cs typeface="Arial"/>
                <a:sym typeface="Arial"/>
              </a:rPr>
              <a:t> Projects </a:t>
            </a:r>
            <a:endParaRPr sz="3600" b="1" i="0" u="none" strike="noStrike" cap="none">
              <a:solidFill>
                <a:srgbClr val="00416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Path Structure</a:t>
            </a:r>
            <a:endParaRPr/>
          </a:p>
        </p:txBody>
      </p:sp>
      <p:graphicFrame>
        <p:nvGraphicFramePr>
          <p:cNvPr id="346" name="Google Shape;346;p11"/>
          <p:cNvGraphicFramePr/>
          <p:nvPr/>
        </p:nvGraphicFramePr>
        <p:xfrm>
          <a:off x="591012" y="143883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{F63302D5-082A-4406-ABA7-0A22108F48D1}</a:tableStyleId>
              </a:tblPr>
              <a:tblGrid>
                <a:gridCol w="247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85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2B30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Level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i="0" u="none" strike="noStrike" cap="none">
                        <a:solidFill>
                          <a:srgbClr val="2B302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2B30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Required Projects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i="0" u="none" strike="noStrike" cap="none">
                        <a:solidFill>
                          <a:srgbClr val="2B302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2B30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Elective Projects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1" i="0" u="none" strike="noStrike" cap="none">
                        <a:solidFill>
                          <a:srgbClr val="2B302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2B30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Challenge &amp; Complexity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Level 5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 rowSpan="5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Level 4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Level 3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Level 2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Level 1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7" name="Google Shape;347;p11"/>
          <p:cNvSpPr/>
          <p:nvPr/>
        </p:nvSpPr>
        <p:spPr>
          <a:xfrm rot="10800000">
            <a:off x="9710056" y="2582443"/>
            <a:ext cx="881743" cy="302985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70D29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2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Path Structure</a:t>
            </a:r>
            <a:endParaRPr/>
          </a:p>
        </p:txBody>
      </p:sp>
      <p:graphicFrame>
        <p:nvGraphicFramePr>
          <p:cNvPr id="353" name="Google Shape;353;p12"/>
          <p:cNvGraphicFramePr/>
          <p:nvPr/>
        </p:nvGraphicFramePr>
        <p:xfrm>
          <a:off x="591012" y="143883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{F63302D5-082A-4406-ABA7-0A22108F48D1}</a:tableStyleId>
              </a:tblPr>
              <a:tblGrid>
                <a:gridCol w="247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85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2B30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Level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i="0" u="none" strike="noStrike" cap="none">
                        <a:solidFill>
                          <a:srgbClr val="2B302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2B30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Required Projects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i="0" u="none" strike="noStrike" cap="none">
                        <a:solidFill>
                          <a:srgbClr val="2B302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i="0" u="none" strike="noStrike" cap="none">
                          <a:solidFill>
                            <a:srgbClr val="2B30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Elective Projects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1" i="0" u="none" strike="noStrike" cap="none">
                        <a:solidFill>
                          <a:srgbClr val="2B302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i="0" u="none" strike="noStrike" cap="none">
                        <a:solidFill>
                          <a:srgbClr val="2B302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Level 5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 rowSpan="5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Level 4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Level 3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Level 2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Level 1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3333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4" name="Google Shape;354;p12"/>
          <p:cNvSpPr/>
          <p:nvPr/>
        </p:nvSpPr>
        <p:spPr>
          <a:xfrm>
            <a:off x="8784266" y="2743200"/>
            <a:ext cx="228600" cy="685800"/>
          </a:xfrm>
          <a:prstGeom prst="rightBracket">
            <a:avLst>
              <a:gd name="adj" fmla="val 8333"/>
            </a:avLst>
          </a:prstGeom>
          <a:noFill/>
          <a:ln w="38100" cap="flat" cmpd="sng">
            <a:solidFill>
              <a:srgbClr val="8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2"/>
          <p:cNvSpPr/>
          <p:nvPr/>
        </p:nvSpPr>
        <p:spPr>
          <a:xfrm>
            <a:off x="8791523" y="3994847"/>
            <a:ext cx="228600" cy="1549610"/>
          </a:xfrm>
          <a:prstGeom prst="rightBracket">
            <a:avLst>
              <a:gd name="adj" fmla="val 8333"/>
            </a:avLst>
          </a:prstGeom>
          <a:noFill/>
          <a:ln w="38100" cap="flat" cmpd="sng">
            <a:solidFill>
              <a:srgbClr val="8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2"/>
          <p:cNvSpPr txBox="1"/>
          <p:nvPr/>
        </p:nvSpPr>
        <p:spPr>
          <a:xfrm>
            <a:off x="9034079" y="2670601"/>
            <a:ext cx="250902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&amp; Leadership</a:t>
            </a:r>
            <a:endParaRPr sz="2400" b="1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2"/>
          <p:cNvSpPr txBox="1"/>
          <p:nvPr/>
        </p:nvSpPr>
        <p:spPr>
          <a:xfrm>
            <a:off x="9034079" y="4354153"/>
            <a:ext cx="250902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Mostly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"/>
          <p:cNvSpPr txBox="1">
            <a:spLocks noGrp="1"/>
          </p:cNvSpPr>
          <p:nvPr>
            <p:ph type="ctrTitle"/>
          </p:nvPr>
        </p:nvSpPr>
        <p:spPr>
          <a:xfrm>
            <a:off x="1524000" y="320040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500"/>
              <a:buNone/>
            </a:pPr>
            <a:r>
              <a:rPr lang="en-US"/>
              <a:t>Paths by Focus</a:t>
            </a:r>
            <a:endParaRPr/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1"/>
          </p:nvPr>
        </p:nvSpPr>
        <p:spPr>
          <a:xfrm>
            <a:off x="1524000" y="419557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4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Path by Focus</a:t>
            </a:r>
            <a:endParaRPr/>
          </a:p>
        </p:txBody>
      </p:sp>
      <p:sp>
        <p:nvSpPr>
          <p:cNvPr id="370" name="Google Shape;370;p14"/>
          <p:cNvSpPr txBox="1"/>
          <p:nvPr/>
        </p:nvSpPr>
        <p:spPr>
          <a:xfrm>
            <a:off x="990600" y="3076440"/>
            <a:ext cx="2362200" cy="1148452"/>
          </a:xfrm>
          <a:prstGeom prst="rect">
            <a:avLst/>
          </a:prstGeom>
          <a:solidFill>
            <a:srgbClr val="004165"/>
          </a:solidFill>
          <a:ln w="15875" cap="flat" cmpd="sng">
            <a:solidFill>
              <a:srgbClr val="1E32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200"/>
              <a:buFont typeface="Arimo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1</a:t>
            </a:r>
            <a:endParaRPr/>
          </a:p>
        </p:txBody>
      </p:sp>
      <p:sp>
        <p:nvSpPr>
          <p:cNvPr id="371" name="Google Shape;371;p14"/>
          <p:cNvSpPr txBox="1"/>
          <p:nvPr/>
        </p:nvSpPr>
        <p:spPr>
          <a:xfrm>
            <a:off x="8763000" y="3058437"/>
            <a:ext cx="2362200" cy="1134852"/>
          </a:xfrm>
          <a:prstGeom prst="rect">
            <a:avLst/>
          </a:prstGeom>
          <a:solidFill>
            <a:srgbClr val="004165"/>
          </a:solidFill>
          <a:ln w="15875" cap="flat" cmpd="sng">
            <a:solidFill>
              <a:srgbClr val="1E32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200"/>
              <a:buFont typeface="Arimo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4</a:t>
            </a:r>
            <a:endParaRPr/>
          </a:p>
        </p:txBody>
      </p:sp>
      <p:sp>
        <p:nvSpPr>
          <p:cNvPr id="372" name="Google Shape;372;p14"/>
          <p:cNvSpPr txBox="1"/>
          <p:nvPr/>
        </p:nvSpPr>
        <p:spPr>
          <a:xfrm>
            <a:off x="3581400" y="3062841"/>
            <a:ext cx="2362200" cy="1162051"/>
          </a:xfrm>
          <a:prstGeom prst="rect">
            <a:avLst/>
          </a:prstGeom>
          <a:solidFill>
            <a:srgbClr val="004165"/>
          </a:solidFill>
          <a:ln w="15875" cap="flat" cmpd="sng">
            <a:solidFill>
              <a:srgbClr val="1E32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200"/>
              <a:buFont typeface="Arimo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2</a:t>
            </a:r>
            <a:endParaRPr/>
          </a:p>
        </p:txBody>
      </p:sp>
      <p:sp>
        <p:nvSpPr>
          <p:cNvPr id="373" name="Google Shape;373;p14"/>
          <p:cNvSpPr txBox="1"/>
          <p:nvPr/>
        </p:nvSpPr>
        <p:spPr>
          <a:xfrm>
            <a:off x="6172200" y="3062841"/>
            <a:ext cx="2362200" cy="1134852"/>
          </a:xfrm>
          <a:prstGeom prst="rect">
            <a:avLst/>
          </a:prstGeom>
          <a:solidFill>
            <a:srgbClr val="004165"/>
          </a:solidFill>
          <a:ln w="15875" cap="flat" cmpd="sng">
            <a:solidFill>
              <a:srgbClr val="1E32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200"/>
              <a:buFont typeface="Arimo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3</a:t>
            </a:r>
            <a:endParaRPr/>
          </a:p>
        </p:txBody>
      </p:sp>
      <p:sp>
        <p:nvSpPr>
          <p:cNvPr id="374" name="Google Shape;374;p14"/>
          <p:cNvSpPr txBox="1"/>
          <p:nvPr/>
        </p:nvSpPr>
        <p:spPr>
          <a:xfrm>
            <a:off x="3581400" y="4045789"/>
            <a:ext cx="2362200" cy="179103"/>
          </a:xfrm>
          <a:prstGeom prst="rect">
            <a:avLst/>
          </a:prstGeom>
          <a:solidFill>
            <a:srgbClr val="770D2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Arimo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4"/>
          <p:cNvSpPr txBox="1"/>
          <p:nvPr/>
        </p:nvSpPr>
        <p:spPr>
          <a:xfrm>
            <a:off x="6172199" y="3920092"/>
            <a:ext cx="2362201" cy="273197"/>
          </a:xfrm>
          <a:prstGeom prst="rect">
            <a:avLst/>
          </a:prstGeom>
          <a:solidFill>
            <a:srgbClr val="770D2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Arimo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4"/>
          <p:cNvSpPr txBox="1"/>
          <p:nvPr/>
        </p:nvSpPr>
        <p:spPr>
          <a:xfrm>
            <a:off x="8763000" y="3760046"/>
            <a:ext cx="2362200" cy="437647"/>
          </a:xfrm>
          <a:prstGeom prst="rect">
            <a:avLst/>
          </a:prstGeom>
          <a:solidFill>
            <a:srgbClr val="770D2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Arimo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4"/>
          <p:cNvSpPr/>
          <p:nvPr/>
        </p:nvSpPr>
        <p:spPr>
          <a:xfrm>
            <a:off x="990600" y="1710292"/>
            <a:ext cx="10134600" cy="914400"/>
          </a:xfrm>
          <a:prstGeom prst="rect">
            <a:avLst/>
          </a:prstGeom>
          <a:solidFill>
            <a:srgbClr val="004165"/>
          </a:solidFill>
          <a:ln w="25400" cap="flat" cmpd="sng">
            <a:solidFill>
              <a:srgbClr val="1D30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Public Speaking Focus</a:t>
            </a:r>
            <a:endParaRPr/>
          </a:p>
        </p:txBody>
      </p:sp>
      <p:sp>
        <p:nvSpPr>
          <p:cNvPr id="378" name="Google Shape;378;p14"/>
          <p:cNvSpPr/>
          <p:nvPr/>
        </p:nvSpPr>
        <p:spPr>
          <a:xfrm>
            <a:off x="981207" y="4682092"/>
            <a:ext cx="10134600" cy="914400"/>
          </a:xfrm>
          <a:prstGeom prst="rect">
            <a:avLst/>
          </a:prstGeom>
          <a:solidFill>
            <a:srgbClr val="770D29"/>
          </a:solidFill>
          <a:ln w="25400" cap="flat" cmpd="sng">
            <a:solidFill>
              <a:srgbClr val="1D30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Leadership Focus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5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Path by Focus</a:t>
            </a:r>
            <a:endParaRPr/>
          </a:p>
        </p:txBody>
      </p:sp>
      <p:sp>
        <p:nvSpPr>
          <p:cNvPr id="384" name="Google Shape;384;p15"/>
          <p:cNvSpPr txBox="1"/>
          <p:nvPr/>
        </p:nvSpPr>
        <p:spPr>
          <a:xfrm>
            <a:off x="277934" y="1427462"/>
            <a:ext cx="5658409" cy="2071616"/>
          </a:xfrm>
          <a:prstGeom prst="rect">
            <a:avLst/>
          </a:prstGeom>
          <a:noFill/>
          <a:ln w="38100" cap="flat" cmpd="sng">
            <a:solidFill>
              <a:srgbClr val="7724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4165"/>
                </a:solidFill>
                <a:latin typeface="Arial"/>
                <a:ea typeface="Arial"/>
                <a:cs typeface="Arial"/>
                <a:sym typeface="Arial"/>
              </a:rPr>
              <a:t>Group 1 - Public Speaking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72432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772432"/>
                </a:solidFill>
                <a:latin typeface="Arial"/>
                <a:ea typeface="Arial"/>
                <a:cs typeface="Arial"/>
                <a:sym typeface="Arial"/>
              </a:rPr>
              <a:t>Presentation Mastery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72432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772432"/>
                </a:solidFill>
                <a:latin typeface="Arial"/>
                <a:ea typeface="Arial"/>
                <a:cs typeface="Arial"/>
                <a:sym typeface="Arial"/>
              </a:rPr>
              <a:t>Engaging Humor</a:t>
            </a:r>
            <a:endParaRPr/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>
              <a:solidFill>
                <a:srgbClr val="77243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5"/>
          <p:cNvSpPr txBox="1"/>
          <p:nvPr/>
        </p:nvSpPr>
        <p:spPr>
          <a:xfrm>
            <a:off x="6252377" y="1427462"/>
            <a:ext cx="5658409" cy="2071616"/>
          </a:xfrm>
          <a:prstGeom prst="rect">
            <a:avLst/>
          </a:prstGeom>
          <a:noFill/>
          <a:ln w="38100" cap="flat" cmpd="sng">
            <a:solidFill>
              <a:srgbClr val="7724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4165"/>
                </a:solidFill>
                <a:latin typeface="Arial"/>
                <a:ea typeface="Arial"/>
                <a:cs typeface="Arial"/>
                <a:sym typeface="Arial"/>
              </a:rPr>
              <a:t>Group 2 - Public Speaking + Leadership (Basic)</a:t>
            </a: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72432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772432"/>
                </a:solidFill>
                <a:latin typeface="Arial"/>
                <a:ea typeface="Arial"/>
                <a:cs typeface="Arial"/>
                <a:sym typeface="Arial"/>
              </a:rPr>
              <a:t>Leadership Development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72432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772432"/>
                </a:solidFill>
                <a:latin typeface="Arial"/>
                <a:ea typeface="Arial"/>
                <a:cs typeface="Arial"/>
                <a:sym typeface="Arial"/>
              </a:rPr>
              <a:t>Motivational Strategies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72432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772432"/>
                </a:solidFill>
                <a:latin typeface="Arial"/>
                <a:ea typeface="Arial"/>
                <a:cs typeface="Arial"/>
                <a:sym typeface="Arial"/>
              </a:rPr>
              <a:t>Visionary Communication</a:t>
            </a:r>
            <a:endParaRPr sz="2400" b="1">
              <a:solidFill>
                <a:srgbClr val="7724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5"/>
          <p:cNvSpPr txBox="1"/>
          <p:nvPr/>
        </p:nvSpPr>
        <p:spPr>
          <a:xfrm>
            <a:off x="277933" y="3774848"/>
            <a:ext cx="5658409" cy="2071616"/>
          </a:xfrm>
          <a:prstGeom prst="rect">
            <a:avLst/>
          </a:prstGeom>
          <a:noFill/>
          <a:ln w="38100" cap="flat" cmpd="sng">
            <a:solidFill>
              <a:srgbClr val="7724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4165"/>
                </a:solidFill>
                <a:latin typeface="Arial"/>
                <a:ea typeface="Arial"/>
                <a:cs typeface="Arial"/>
                <a:sym typeface="Arial"/>
              </a:rPr>
              <a:t>Group 3 - Public Speaking + Leadership (Moderate)</a:t>
            </a: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72432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772432"/>
                </a:solidFill>
                <a:latin typeface="Arial"/>
                <a:ea typeface="Arial"/>
                <a:cs typeface="Arial"/>
                <a:sym typeface="Arial"/>
              </a:rPr>
              <a:t>Dynamic Leadership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72432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772432"/>
                </a:solidFill>
                <a:latin typeface="Arial"/>
                <a:ea typeface="Arial"/>
                <a:cs typeface="Arial"/>
                <a:sym typeface="Arial"/>
              </a:rPr>
              <a:t>Strategic Relationships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72432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772432"/>
                </a:solidFill>
                <a:latin typeface="Arial"/>
                <a:ea typeface="Arial"/>
                <a:cs typeface="Arial"/>
                <a:sym typeface="Arial"/>
              </a:rPr>
              <a:t>Team Collaboration</a:t>
            </a:r>
            <a:endParaRPr sz="2400" b="1">
              <a:solidFill>
                <a:srgbClr val="7724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5"/>
          <p:cNvSpPr txBox="1"/>
          <p:nvPr/>
        </p:nvSpPr>
        <p:spPr>
          <a:xfrm>
            <a:off x="6252376" y="3774848"/>
            <a:ext cx="5658409" cy="2071616"/>
          </a:xfrm>
          <a:prstGeom prst="rect">
            <a:avLst/>
          </a:prstGeom>
          <a:noFill/>
          <a:ln w="38100" cap="flat" cmpd="sng">
            <a:solidFill>
              <a:srgbClr val="7724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4165"/>
                </a:solidFill>
                <a:latin typeface="Arial"/>
                <a:ea typeface="Arial"/>
                <a:cs typeface="Arial"/>
                <a:sym typeface="Arial"/>
              </a:rPr>
              <a:t>Group 4 - Public Speaking + Leadership (Substantial)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72432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772432"/>
                </a:solidFill>
                <a:latin typeface="Arial"/>
                <a:ea typeface="Arial"/>
                <a:cs typeface="Arial"/>
                <a:sym typeface="Arial"/>
              </a:rPr>
              <a:t>Effective Coaching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72432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772432"/>
                </a:solidFill>
                <a:latin typeface="Arial"/>
                <a:ea typeface="Arial"/>
                <a:cs typeface="Arial"/>
                <a:sym typeface="Arial"/>
              </a:rPr>
              <a:t>Innovative Planning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72432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772432"/>
                </a:solidFill>
                <a:latin typeface="Arial"/>
                <a:ea typeface="Arial"/>
                <a:cs typeface="Arial"/>
                <a:sym typeface="Arial"/>
              </a:rPr>
              <a:t>Persuasive Influence</a:t>
            </a:r>
            <a:endParaRPr sz="2400" b="1">
              <a:solidFill>
                <a:srgbClr val="7724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5"/>
          <p:cNvSpPr/>
          <p:nvPr/>
        </p:nvSpPr>
        <p:spPr>
          <a:xfrm rot="900000">
            <a:off x="3948156" y="2363819"/>
            <a:ext cx="1030874" cy="390521"/>
          </a:xfrm>
          <a:prstGeom prst="roundRect">
            <a:avLst>
              <a:gd name="adj" fmla="val 16667"/>
            </a:avLst>
          </a:prstGeom>
          <a:solidFill>
            <a:srgbClr val="772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Korean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5"/>
          <p:cNvSpPr/>
          <p:nvPr/>
        </p:nvSpPr>
        <p:spPr>
          <a:xfrm rot="900000">
            <a:off x="10501353" y="2363819"/>
            <a:ext cx="1030874" cy="390521"/>
          </a:xfrm>
          <a:prstGeom prst="roundRect">
            <a:avLst>
              <a:gd name="adj" fmla="val 16667"/>
            </a:avLst>
          </a:prstGeom>
          <a:solidFill>
            <a:srgbClr val="772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Korean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5"/>
          <p:cNvSpPr/>
          <p:nvPr/>
        </p:nvSpPr>
        <p:spPr>
          <a:xfrm rot="900000">
            <a:off x="10609617" y="3119690"/>
            <a:ext cx="1030874" cy="390521"/>
          </a:xfrm>
          <a:prstGeom prst="roundRect">
            <a:avLst>
              <a:gd name="adj" fmla="val 16667"/>
            </a:avLst>
          </a:prstGeom>
          <a:solidFill>
            <a:srgbClr val="772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Korean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5"/>
          <p:cNvSpPr/>
          <p:nvPr/>
        </p:nvSpPr>
        <p:spPr>
          <a:xfrm rot="900000">
            <a:off x="9600810" y="4769316"/>
            <a:ext cx="1030874" cy="390521"/>
          </a:xfrm>
          <a:prstGeom prst="roundRect">
            <a:avLst>
              <a:gd name="adj" fmla="val 16667"/>
            </a:avLst>
          </a:prstGeom>
          <a:solidFill>
            <a:srgbClr val="772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Korean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6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Group 1 - Public Speaking</a:t>
            </a:r>
            <a:endParaRPr/>
          </a:p>
        </p:txBody>
      </p:sp>
      <p:sp>
        <p:nvSpPr>
          <p:cNvPr id="397" name="Google Shape;397;p16"/>
          <p:cNvSpPr txBox="1">
            <a:spLocks noGrp="1"/>
          </p:cNvSpPr>
          <p:nvPr>
            <p:ph type="body" idx="1"/>
          </p:nvPr>
        </p:nvSpPr>
        <p:spPr>
          <a:xfrm>
            <a:off x="277933" y="1520042"/>
            <a:ext cx="11647367" cy="435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Required Project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All speeches!!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Level 5 Projects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Longer Speeches (18-22 minutes)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Paths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2432"/>
              </a:buClr>
              <a:buSzPts val="2400"/>
              <a:buChar char="•"/>
            </a:pPr>
            <a:r>
              <a:rPr lang="en-US" b="1">
                <a:solidFill>
                  <a:srgbClr val="772432"/>
                </a:solidFill>
              </a:rPr>
              <a:t>Presentation Mastery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2432"/>
              </a:buClr>
              <a:buSzPts val="2400"/>
              <a:buChar char="•"/>
            </a:pPr>
            <a:r>
              <a:rPr lang="en-US" b="1">
                <a:solidFill>
                  <a:srgbClr val="772432"/>
                </a:solidFill>
              </a:rPr>
              <a:t>Engaging Humor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Leadership projects available as electives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7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Group 2 - Public Speaking + Leadership (Basic)</a:t>
            </a:r>
            <a:endParaRPr/>
          </a:p>
        </p:txBody>
      </p:sp>
      <p:sp>
        <p:nvSpPr>
          <p:cNvPr id="403" name="Google Shape;403;p17"/>
          <p:cNvSpPr txBox="1">
            <a:spLocks noGrp="1"/>
          </p:cNvSpPr>
          <p:nvPr>
            <p:ph type="body" idx="1"/>
          </p:nvPr>
        </p:nvSpPr>
        <p:spPr>
          <a:xfrm>
            <a:off x="277933" y="1520042"/>
            <a:ext cx="11647367" cy="435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Required Project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Plan or Do modest projects, Speak about it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Level 5 projects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Plan &amp; possibly complete a modest project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Paths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2432"/>
              </a:buClr>
              <a:buSzPts val="2400"/>
              <a:buChar char="•"/>
            </a:pPr>
            <a:r>
              <a:rPr lang="en-US" b="1">
                <a:solidFill>
                  <a:srgbClr val="772432"/>
                </a:solidFill>
              </a:rPr>
              <a:t>Leadership Development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2432"/>
              </a:buClr>
              <a:buSzPts val="2400"/>
              <a:buChar char="•"/>
            </a:pPr>
            <a:r>
              <a:rPr lang="en-US" b="1">
                <a:solidFill>
                  <a:srgbClr val="772432"/>
                </a:solidFill>
              </a:rPr>
              <a:t>Motivational Strategies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2432"/>
              </a:buClr>
              <a:buSzPts val="2400"/>
              <a:buChar char="•"/>
            </a:pPr>
            <a:r>
              <a:rPr lang="en-US" b="1">
                <a:solidFill>
                  <a:srgbClr val="772432"/>
                </a:solidFill>
              </a:rPr>
              <a:t>Visionary Communication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8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Group 3 - Public Speaking + Leadership (Moderate)</a:t>
            </a:r>
            <a:endParaRPr/>
          </a:p>
        </p:txBody>
      </p:sp>
      <p:sp>
        <p:nvSpPr>
          <p:cNvPr id="409" name="Google Shape;409;p18"/>
          <p:cNvSpPr txBox="1">
            <a:spLocks noGrp="1"/>
          </p:cNvSpPr>
          <p:nvPr>
            <p:ph type="body" idx="1"/>
          </p:nvPr>
        </p:nvSpPr>
        <p:spPr>
          <a:xfrm>
            <a:off x="277933" y="1520042"/>
            <a:ext cx="11647367" cy="435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Required Project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Create &amp; Develop Plans with a Team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Level 5 projects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Serve at least six months in a Leadership role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Club officer, committee chair, at-work project …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Paths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2432"/>
              </a:buClr>
              <a:buSzPts val="2400"/>
              <a:buChar char="•"/>
            </a:pPr>
            <a:r>
              <a:rPr lang="en-US" b="1">
                <a:solidFill>
                  <a:srgbClr val="772432"/>
                </a:solidFill>
              </a:rPr>
              <a:t>Dynamic Leadership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2432"/>
              </a:buClr>
              <a:buSzPts val="2400"/>
              <a:buChar char="•"/>
            </a:pPr>
            <a:r>
              <a:rPr lang="en-US" b="1">
                <a:solidFill>
                  <a:srgbClr val="772432"/>
                </a:solidFill>
              </a:rPr>
              <a:t>Strategic Relationships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2432"/>
              </a:buClr>
              <a:buSzPts val="2400"/>
              <a:buChar char="•"/>
            </a:pPr>
            <a:r>
              <a:rPr lang="en-US" b="1">
                <a:solidFill>
                  <a:srgbClr val="772432"/>
                </a:solidFill>
              </a:rPr>
              <a:t>Team Collaboration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>
              <a:solidFill>
                <a:srgbClr val="77243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9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240"/>
              <a:buNone/>
            </a:pPr>
            <a:r>
              <a:rPr lang="en-US" sz="3240"/>
              <a:t>Group 4 - Public Speaking + Leadership (Substantial)</a:t>
            </a:r>
            <a:endParaRPr/>
          </a:p>
        </p:txBody>
      </p:sp>
      <p:sp>
        <p:nvSpPr>
          <p:cNvPr id="415" name="Google Shape;415;p19"/>
          <p:cNvSpPr txBox="1">
            <a:spLocks noGrp="1"/>
          </p:cNvSpPr>
          <p:nvPr>
            <p:ph type="body" idx="1"/>
          </p:nvPr>
        </p:nvSpPr>
        <p:spPr>
          <a:xfrm>
            <a:off x="277933" y="1520042"/>
            <a:ext cx="11647367" cy="435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Required Project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Create &amp; Develop Plans with a Team: Broader than Group 3</a:t>
            </a:r>
            <a:endParaRPr b="1">
              <a:solidFill>
                <a:srgbClr val="772432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Level 5 projects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2432"/>
              </a:buClr>
              <a:buSzPts val="2400"/>
              <a:buChar char="•"/>
            </a:pPr>
            <a:r>
              <a:rPr lang="en-US" b="1">
                <a:solidFill>
                  <a:srgbClr val="772432"/>
                </a:solidFill>
              </a:rPr>
              <a:t>High-Performance Leadership Project (HPL)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Requires Guidance Committee, Action Team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Paths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2432"/>
              </a:buClr>
              <a:buSzPts val="2400"/>
              <a:buChar char="•"/>
            </a:pPr>
            <a:r>
              <a:rPr lang="en-US" b="1">
                <a:solidFill>
                  <a:srgbClr val="772432"/>
                </a:solidFill>
              </a:rPr>
              <a:t>Effective Coaching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2432"/>
              </a:buClr>
              <a:buSzPts val="2400"/>
              <a:buChar char="•"/>
            </a:pPr>
            <a:r>
              <a:rPr lang="en-US" b="1">
                <a:solidFill>
                  <a:srgbClr val="772432"/>
                </a:solidFill>
              </a:rPr>
              <a:t>Innovative Planning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2432"/>
              </a:buClr>
              <a:buSzPts val="2400"/>
              <a:buChar char="•"/>
            </a:pPr>
            <a:r>
              <a:rPr lang="en-US" b="1">
                <a:solidFill>
                  <a:srgbClr val="772432"/>
                </a:solidFill>
              </a:rPr>
              <a:t>Persuasive Influence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>
              <a:solidFill>
                <a:srgbClr val="77243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" descr="P:\EducationalDevelopment\Revitalized Education Program\8. Content\13. The Navigator\Online Version\Image Assets\Toastmasters-Pathway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195144"/>
            <a:ext cx="11125200" cy="4443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0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Path by Focus</a:t>
            </a:r>
            <a:endParaRPr/>
          </a:p>
        </p:txBody>
      </p:sp>
      <p:sp>
        <p:nvSpPr>
          <p:cNvPr id="421" name="Google Shape;421;p20"/>
          <p:cNvSpPr txBox="1"/>
          <p:nvPr/>
        </p:nvSpPr>
        <p:spPr>
          <a:xfrm>
            <a:off x="277934" y="1427462"/>
            <a:ext cx="5658409" cy="2071616"/>
          </a:xfrm>
          <a:prstGeom prst="rect">
            <a:avLst/>
          </a:prstGeom>
          <a:noFill/>
          <a:ln w="38100" cap="flat" cmpd="sng">
            <a:solidFill>
              <a:srgbClr val="7724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165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4165"/>
                </a:solidFill>
                <a:latin typeface="Arial"/>
                <a:ea typeface="Arial"/>
                <a:cs typeface="Arial"/>
                <a:sym typeface="Arial"/>
              </a:rPr>
              <a:t>Group 1 - Public Speaking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432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772432"/>
                </a:solidFill>
                <a:latin typeface="Arial"/>
                <a:ea typeface="Arial"/>
                <a:cs typeface="Arial"/>
                <a:sym typeface="Arial"/>
              </a:rPr>
              <a:t>Presentation Mastery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432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772432"/>
                </a:solidFill>
                <a:latin typeface="Arial"/>
                <a:ea typeface="Arial"/>
                <a:cs typeface="Arial"/>
                <a:sym typeface="Arial"/>
              </a:rPr>
              <a:t>Engaging Humor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77243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0"/>
          <p:cNvSpPr txBox="1"/>
          <p:nvPr/>
        </p:nvSpPr>
        <p:spPr>
          <a:xfrm>
            <a:off x="6252377" y="1427462"/>
            <a:ext cx="5658409" cy="2071616"/>
          </a:xfrm>
          <a:prstGeom prst="rect">
            <a:avLst/>
          </a:prstGeom>
          <a:noFill/>
          <a:ln w="38100" cap="flat" cmpd="sng">
            <a:solidFill>
              <a:srgbClr val="7724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165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4165"/>
                </a:solidFill>
                <a:latin typeface="Arial"/>
                <a:ea typeface="Arial"/>
                <a:cs typeface="Arial"/>
                <a:sym typeface="Arial"/>
              </a:rPr>
              <a:t>Group 2 - Public Speaking + Leadership (Basic)</a:t>
            </a:r>
            <a:endParaRPr sz="2800" b="1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432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772432"/>
                </a:solidFill>
                <a:latin typeface="Arial"/>
                <a:ea typeface="Arial"/>
                <a:cs typeface="Arial"/>
                <a:sym typeface="Arial"/>
              </a:rPr>
              <a:t>Leadership Development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432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772432"/>
                </a:solidFill>
                <a:latin typeface="Arial"/>
                <a:ea typeface="Arial"/>
                <a:cs typeface="Arial"/>
                <a:sym typeface="Arial"/>
              </a:rPr>
              <a:t>Motivational Strategies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432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772432"/>
                </a:solidFill>
                <a:latin typeface="Arial"/>
                <a:ea typeface="Arial"/>
                <a:cs typeface="Arial"/>
                <a:sym typeface="Arial"/>
              </a:rPr>
              <a:t>Visionary Communication</a:t>
            </a:r>
            <a:endParaRPr sz="2400" b="1" i="0" u="none" strike="noStrike" cap="none">
              <a:solidFill>
                <a:srgbClr val="7724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0"/>
          <p:cNvSpPr txBox="1"/>
          <p:nvPr/>
        </p:nvSpPr>
        <p:spPr>
          <a:xfrm>
            <a:off x="277933" y="3774848"/>
            <a:ext cx="5658409" cy="2071616"/>
          </a:xfrm>
          <a:prstGeom prst="rect">
            <a:avLst/>
          </a:prstGeom>
          <a:noFill/>
          <a:ln w="38100" cap="flat" cmpd="sng">
            <a:solidFill>
              <a:srgbClr val="7724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165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4165"/>
                </a:solidFill>
                <a:latin typeface="Arial"/>
                <a:ea typeface="Arial"/>
                <a:cs typeface="Arial"/>
                <a:sym typeface="Arial"/>
              </a:rPr>
              <a:t>Group 3 - Public Speaking + Leadership (Moderate)</a:t>
            </a:r>
            <a:endParaRPr sz="2800" b="1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432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772432"/>
                </a:solidFill>
                <a:latin typeface="Arial"/>
                <a:ea typeface="Arial"/>
                <a:cs typeface="Arial"/>
                <a:sym typeface="Arial"/>
              </a:rPr>
              <a:t>Dynamic Leadership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432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772432"/>
                </a:solidFill>
                <a:latin typeface="Arial"/>
                <a:ea typeface="Arial"/>
                <a:cs typeface="Arial"/>
                <a:sym typeface="Arial"/>
              </a:rPr>
              <a:t>Strategic Relationships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432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772432"/>
                </a:solidFill>
                <a:latin typeface="Arial"/>
                <a:ea typeface="Arial"/>
                <a:cs typeface="Arial"/>
                <a:sym typeface="Arial"/>
              </a:rPr>
              <a:t>Team Collaboration</a:t>
            </a:r>
            <a:endParaRPr sz="2400" b="1" i="0" u="none" strike="noStrike" cap="none">
              <a:solidFill>
                <a:srgbClr val="7724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0"/>
          <p:cNvSpPr txBox="1"/>
          <p:nvPr/>
        </p:nvSpPr>
        <p:spPr>
          <a:xfrm>
            <a:off x="6252376" y="3774848"/>
            <a:ext cx="5658409" cy="2071616"/>
          </a:xfrm>
          <a:prstGeom prst="rect">
            <a:avLst/>
          </a:prstGeom>
          <a:noFill/>
          <a:ln w="38100" cap="flat" cmpd="sng">
            <a:solidFill>
              <a:srgbClr val="7724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165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4165"/>
                </a:solidFill>
                <a:latin typeface="Arial"/>
                <a:ea typeface="Arial"/>
                <a:cs typeface="Arial"/>
                <a:sym typeface="Arial"/>
              </a:rPr>
              <a:t>Group 4 - Public Speaking + Leadership (Substantial)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432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772432"/>
                </a:solidFill>
                <a:latin typeface="Arial"/>
                <a:ea typeface="Arial"/>
                <a:cs typeface="Arial"/>
                <a:sym typeface="Arial"/>
              </a:rPr>
              <a:t>Effective Coaching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432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772432"/>
                </a:solidFill>
                <a:latin typeface="Arial"/>
                <a:ea typeface="Arial"/>
                <a:cs typeface="Arial"/>
                <a:sym typeface="Arial"/>
              </a:rPr>
              <a:t>Innovative Planning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432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772432"/>
                </a:solidFill>
                <a:latin typeface="Arial"/>
                <a:ea typeface="Arial"/>
                <a:cs typeface="Arial"/>
                <a:sym typeface="Arial"/>
              </a:rPr>
              <a:t>Persuasive Influence</a:t>
            </a:r>
            <a:endParaRPr sz="2400" b="1" i="0" u="none" strike="noStrike" cap="none">
              <a:solidFill>
                <a:srgbClr val="7724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0"/>
          <p:cNvSpPr/>
          <p:nvPr/>
        </p:nvSpPr>
        <p:spPr>
          <a:xfrm rot="900000">
            <a:off x="3948156" y="2363819"/>
            <a:ext cx="1030874" cy="390521"/>
          </a:xfrm>
          <a:prstGeom prst="roundRect">
            <a:avLst>
              <a:gd name="adj" fmla="val 16667"/>
            </a:avLst>
          </a:prstGeom>
          <a:solidFill>
            <a:srgbClr val="772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Korean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0"/>
          <p:cNvSpPr/>
          <p:nvPr/>
        </p:nvSpPr>
        <p:spPr>
          <a:xfrm rot="900000">
            <a:off x="10501353" y="2363819"/>
            <a:ext cx="1030874" cy="390521"/>
          </a:xfrm>
          <a:prstGeom prst="roundRect">
            <a:avLst>
              <a:gd name="adj" fmla="val 16667"/>
            </a:avLst>
          </a:prstGeom>
          <a:solidFill>
            <a:srgbClr val="772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Korean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0"/>
          <p:cNvSpPr/>
          <p:nvPr/>
        </p:nvSpPr>
        <p:spPr>
          <a:xfrm rot="900000">
            <a:off x="10609617" y="3119690"/>
            <a:ext cx="1030874" cy="390521"/>
          </a:xfrm>
          <a:prstGeom prst="roundRect">
            <a:avLst>
              <a:gd name="adj" fmla="val 16667"/>
            </a:avLst>
          </a:prstGeom>
          <a:solidFill>
            <a:srgbClr val="772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Korean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0"/>
          <p:cNvSpPr/>
          <p:nvPr/>
        </p:nvSpPr>
        <p:spPr>
          <a:xfrm rot="900000">
            <a:off x="9600810" y="4769316"/>
            <a:ext cx="1030874" cy="390521"/>
          </a:xfrm>
          <a:prstGeom prst="roundRect">
            <a:avLst>
              <a:gd name="adj" fmla="val 16667"/>
            </a:avLst>
          </a:prstGeom>
          <a:solidFill>
            <a:srgbClr val="772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Korean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1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Pathways Mentoring Program</a:t>
            </a:r>
            <a:endParaRPr/>
          </a:p>
        </p:txBody>
      </p:sp>
      <p:sp>
        <p:nvSpPr>
          <p:cNvPr id="434" name="Google Shape;434;p21"/>
          <p:cNvSpPr txBox="1">
            <a:spLocks noGrp="1"/>
          </p:cNvSpPr>
          <p:nvPr>
            <p:ph type="body" idx="1"/>
          </p:nvPr>
        </p:nvSpPr>
        <p:spPr>
          <a:xfrm>
            <a:off x="277933" y="1520042"/>
            <a:ext cx="11647367" cy="435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Level 2 Project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Introduction to Toastmasters Mentoring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Complete 3 Projects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Level 3: Prepare to Mentor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Level 4: Mentoring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Level 5: Advanced Mentoring	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 be a Pathways Mentor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Completion of any Path + Mentoring Program</a:t>
            </a:r>
            <a:endParaRPr/>
          </a:p>
        </p:txBody>
      </p:sp>
      <p:pic>
        <p:nvPicPr>
          <p:cNvPr id="435" name="Google Shape;43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4488" y="2708564"/>
            <a:ext cx="19812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2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Pathways Mentoring Program (Project in detail)</a:t>
            </a:r>
            <a:endParaRPr/>
          </a:p>
        </p:txBody>
      </p:sp>
      <p:sp>
        <p:nvSpPr>
          <p:cNvPr id="441" name="Google Shape;441;p22"/>
          <p:cNvSpPr txBox="1">
            <a:spLocks noGrp="1"/>
          </p:cNvSpPr>
          <p:nvPr>
            <p:ph type="body" idx="1"/>
          </p:nvPr>
        </p:nvSpPr>
        <p:spPr>
          <a:xfrm>
            <a:off x="277933" y="1520042"/>
            <a:ext cx="11647367" cy="435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Level 3: Prepare to Mentor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Basic information to work as mentor / self-assessment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Level 4: Mentoring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Guided manual for short term Mentoring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Mentoring your protégé for short term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Protégé: Toastmasters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Level 5: Advanced Mentoring	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Mentoring your protégé for 6 months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Protégé: Toastmasters or outside of Toastmasters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442" name="Google Shape;44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4488" y="2708564"/>
            <a:ext cx="19812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3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Pathways DTM Journey</a:t>
            </a:r>
            <a:endParaRPr/>
          </a:p>
        </p:txBody>
      </p:sp>
      <p:sp>
        <p:nvSpPr>
          <p:cNvPr id="448" name="Google Shape;448;p23"/>
          <p:cNvSpPr/>
          <p:nvPr/>
        </p:nvSpPr>
        <p:spPr>
          <a:xfrm>
            <a:off x="452438" y="3309390"/>
            <a:ext cx="1470660" cy="876847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25400" cap="flat" cmpd="sng">
            <a:solidFill>
              <a:srgbClr val="1D30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Member</a:t>
            </a:r>
            <a:endParaRPr/>
          </a:p>
        </p:txBody>
      </p:sp>
      <p:grpSp>
        <p:nvGrpSpPr>
          <p:cNvPr id="449" name="Google Shape;449;p23"/>
          <p:cNvGrpSpPr/>
          <p:nvPr/>
        </p:nvGrpSpPr>
        <p:grpSpPr>
          <a:xfrm>
            <a:off x="2201089" y="4567237"/>
            <a:ext cx="6480949" cy="1202817"/>
            <a:chOff x="1680071" y="4481010"/>
            <a:chExt cx="4251535" cy="793991"/>
          </a:xfrm>
        </p:grpSpPr>
        <p:pic>
          <p:nvPicPr>
            <p:cNvPr id="450" name="Google Shape;450;p23" descr="10-1.png"/>
            <p:cNvPicPr preferRelativeResize="0"/>
            <p:nvPr/>
          </p:nvPicPr>
          <p:blipFill rotWithShape="1">
            <a:blip r:embed="rId3">
              <a:alphaModFix/>
            </a:blip>
            <a:srcRect l="16837" t="64045" r="16706" b="12337"/>
            <a:stretch/>
          </p:blipFill>
          <p:spPr>
            <a:xfrm>
              <a:off x="1680071" y="4481010"/>
              <a:ext cx="4251535" cy="793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23" descr="toastmasters-level-1-badge_3x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47613" y="4544273"/>
              <a:ext cx="690019" cy="667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23" descr="toastmasters-level-2-badge_3x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608739" y="4544273"/>
              <a:ext cx="690019" cy="667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23" descr="toastmasters-level-3-badge_3x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67118" y="4544273"/>
              <a:ext cx="690019" cy="667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23" descr="toastmasters-level-4-badge_3x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321105" y="4544273"/>
              <a:ext cx="690019" cy="667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2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71368" y="4538927"/>
              <a:ext cx="683892" cy="6643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6" name="Google Shape;456;p23"/>
          <p:cNvGrpSpPr/>
          <p:nvPr/>
        </p:nvGrpSpPr>
        <p:grpSpPr>
          <a:xfrm>
            <a:off x="2203558" y="3381172"/>
            <a:ext cx="6478480" cy="1211518"/>
            <a:chOff x="1682540" y="3621462"/>
            <a:chExt cx="4251535" cy="793991"/>
          </a:xfrm>
        </p:grpSpPr>
        <p:pic>
          <p:nvPicPr>
            <p:cNvPr id="457" name="Google Shape;457;p23" descr="10-1.png"/>
            <p:cNvPicPr preferRelativeResize="0"/>
            <p:nvPr/>
          </p:nvPicPr>
          <p:blipFill rotWithShape="1">
            <a:blip r:embed="rId3">
              <a:alphaModFix/>
            </a:blip>
            <a:srcRect l="16837" t="64045" r="16706" b="12337"/>
            <a:stretch/>
          </p:blipFill>
          <p:spPr>
            <a:xfrm>
              <a:off x="1682540" y="3621462"/>
              <a:ext cx="4251535" cy="793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23" descr="toastmasters-level-1-badge_3x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50082" y="3684725"/>
              <a:ext cx="690019" cy="667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23" descr="toastmasters-level-2-badge_3x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611208" y="3684725"/>
              <a:ext cx="690019" cy="667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23" descr="toastmasters-level-3-badge_3x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69587" y="3684725"/>
              <a:ext cx="690019" cy="667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23" descr="toastmasters-level-4-badge_3x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323574" y="3684725"/>
              <a:ext cx="690019" cy="667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2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76870" y="3688360"/>
              <a:ext cx="678389" cy="6589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3" name="Google Shape;463;p23"/>
          <p:cNvSpPr/>
          <p:nvPr/>
        </p:nvSpPr>
        <p:spPr>
          <a:xfrm>
            <a:off x="5455603" y="1654559"/>
            <a:ext cx="3225600" cy="400110"/>
          </a:xfrm>
          <a:prstGeom prst="rect">
            <a:avLst/>
          </a:prstGeom>
          <a:solidFill>
            <a:srgbClr val="294364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District Officer</a:t>
            </a:r>
            <a:endParaRPr/>
          </a:p>
        </p:txBody>
      </p:sp>
      <p:sp>
        <p:nvSpPr>
          <p:cNvPr id="464" name="Google Shape;464;p23"/>
          <p:cNvSpPr/>
          <p:nvPr/>
        </p:nvSpPr>
        <p:spPr>
          <a:xfrm>
            <a:off x="2229167" y="2134516"/>
            <a:ext cx="6452871" cy="487495"/>
          </a:xfrm>
          <a:prstGeom prst="rect">
            <a:avLst/>
          </a:prstGeom>
          <a:solidFill>
            <a:srgbClr val="502D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Club Mentor or Club Coach</a:t>
            </a:r>
            <a:endParaRPr/>
          </a:p>
        </p:txBody>
      </p:sp>
      <p:sp>
        <p:nvSpPr>
          <p:cNvPr id="465" name="Google Shape;465;p23"/>
          <p:cNvSpPr/>
          <p:nvPr/>
        </p:nvSpPr>
        <p:spPr>
          <a:xfrm>
            <a:off x="2229168" y="2700801"/>
            <a:ext cx="6452870" cy="647236"/>
          </a:xfrm>
          <a:prstGeom prst="rect">
            <a:avLst/>
          </a:prstGeom>
          <a:solidFill>
            <a:srgbClr val="7A21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Club Sponsor or Speechcraft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 Youth Leadership Program</a:t>
            </a:r>
            <a:endParaRPr/>
          </a:p>
        </p:txBody>
      </p:sp>
      <p:sp>
        <p:nvSpPr>
          <p:cNvPr id="466" name="Google Shape;466;p23"/>
          <p:cNvSpPr/>
          <p:nvPr/>
        </p:nvSpPr>
        <p:spPr>
          <a:xfrm>
            <a:off x="1905318" y="1671636"/>
            <a:ext cx="304800" cy="4098417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2640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3"/>
          <p:cNvSpPr txBox="1"/>
          <p:nvPr/>
        </p:nvSpPr>
        <p:spPr>
          <a:xfrm>
            <a:off x="2229167" y="1656323"/>
            <a:ext cx="3128468" cy="400110"/>
          </a:xfrm>
          <a:prstGeom prst="rect">
            <a:avLst/>
          </a:prstGeom>
          <a:solidFill>
            <a:srgbClr val="294364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Club Officer-12 months</a:t>
            </a:r>
            <a:endParaRPr/>
          </a:p>
        </p:txBody>
      </p:sp>
      <p:grpSp>
        <p:nvGrpSpPr>
          <p:cNvPr id="468" name="Google Shape;468;p23"/>
          <p:cNvGrpSpPr/>
          <p:nvPr/>
        </p:nvGrpSpPr>
        <p:grpSpPr>
          <a:xfrm>
            <a:off x="9835198" y="3580764"/>
            <a:ext cx="1818640" cy="492443"/>
            <a:chOff x="7256780" y="3499042"/>
            <a:chExt cx="1818640" cy="492443"/>
          </a:xfrm>
        </p:grpSpPr>
        <p:cxnSp>
          <p:nvCxnSpPr>
            <p:cNvPr id="469" name="Google Shape;469;p23"/>
            <p:cNvCxnSpPr/>
            <p:nvPr/>
          </p:nvCxnSpPr>
          <p:spPr>
            <a:xfrm>
              <a:off x="7256780" y="3733800"/>
              <a:ext cx="774700" cy="0"/>
            </a:xfrm>
            <a:prstGeom prst="straightConnector1">
              <a:avLst/>
            </a:prstGeom>
            <a:noFill/>
            <a:ln w="57150" cap="flat" cmpd="sng">
              <a:solidFill>
                <a:srgbClr val="26406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0" name="Google Shape;470;p23"/>
            <p:cNvSpPr txBox="1"/>
            <p:nvPr/>
          </p:nvSpPr>
          <p:spPr>
            <a:xfrm>
              <a:off x="7940783" y="3499042"/>
              <a:ext cx="1134637" cy="492443"/>
            </a:xfrm>
            <a:prstGeom prst="rect">
              <a:avLst/>
            </a:prstGeom>
            <a:solidFill>
              <a:srgbClr val="015581"/>
            </a:solidFill>
            <a:ln w="28575" cap="flat" cmpd="sng">
              <a:solidFill>
                <a:srgbClr val="6A7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Arial"/>
                <a:buNone/>
              </a:pPr>
              <a:r>
                <a:rPr lang="en-US" sz="2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DTM</a:t>
              </a:r>
              <a:endParaRPr/>
            </a:p>
          </p:txBody>
        </p:sp>
      </p:grpSp>
      <p:grpSp>
        <p:nvGrpSpPr>
          <p:cNvPr id="471" name="Google Shape;471;p23"/>
          <p:cNvGrpSpPr/>
          <p:nvPr/>
        </p:nvGrpSpPr>
        <p:grpSpPr>
          <a:xfrm>
            <a:off x="8775928" y="1654559"/>
            <a:ext cx="1582510" cy="4115494"/>
            <a:chOff x="6221143" y="2105145"/>
            <a:chExt cx="1627458" cy="3271116"/>
          </a:xfrm>
        </p:grpSpPr>
        <p:sp>
          <p:nvSpPr>
            <p:cNvPr id="472" name="Google Shape;472;p23"/>
            <p:cNvSpPr/>
            <p:nvPr/>
          </p:nvSpPr>
          <p:spPr>
            <a:xfrm rot="5400000">
              <a:off x="5399314" y="2926974"/>
              <a:ext cx="3271116" cy="1627458"/>
            </a:xfrm>
            <a:prstGeom prst="trapezoid">
              <a:avLst>
                <a:gd name="adj" fmla="val 77167"/>
              </a:avLst>
            </a:prstGeom>
            <a:solidFill>
              <a:srgbClr val="B04745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3"/>
            <p:cNvSpPr txBox="1"/>
            <p:nvPr/>
          </p:nvSpPr>
          <p:spPr>
            <a:xfrm>
              <a:off x="6260973" y="3361983"/>
              <a:ext cx="1587627" cy="766950"/>
            </a:xfrm>
            <a:prstGeom prst="rect">
              <a:avLst/>
            </a:prstGeom>
            <a:solidFill>
              <a:srgbClr val="B047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DTM</a:t>
              </a:r>
              <a:b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4"/>
          <p:cNvSpPr txBox="1">
            <a:spLocks noGrp="1"/>
          </p:cNvSpPr>
          <p:nvPr>
            <p:ph type="ctrTitle"/>
          </p:nvPr>
        </p:nvSpPr>
        <p:spPr>
          <a:xfrm>
            <a:off x="1524000" y="320040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500"/>
              <a:buNone/>
            </a:pPr>
            <a:r>
              <a:rPr lang="en-US"/>
              <a:t>Completing a Project</a:t>
            </a:r>
            <a:endParaRPr/>
          </a:p>
        </p:txBody>
      </p:sp>
      <p:sp>
        <p:nvSpPr>
          <p:cNvPr id="480" name="Google Shape;480;p24"/>
          <p:cNvSpPr txBox="1">
            <a:spLocks noGrp="1"/>
          </p:cNvSpPr>
          <p:nvPr>
            <p:ph type="subTitle" idx="1"/>
          </p:nvPr>
        </p:nvSpPr>
        <p:spPr>
          <a:xfrm>
            <a:off x="1524000" y="419557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5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Member Completing Projects</a:t>
            </a:r>
            <a:endParaRPr/>
          </a:p>
        </p:txBody>
      </p:sp>
      <p:sp>
        <p:nvSpPr>
          <p:cNvPr id="486" name="Google Shape;486;p25"/>
          <p:cNvSpPr txBox="1">
            <a:spLocks noGrp="1"/>
          </p:cNvSpPr>
          <p:nvPr>
            <p:ph type="body" idx="1"/>
          </p:nvPr>
        </p:nvSpPr>
        <p:spPr>
          <a:xfrm>
            <a:off x="277933" y="1520042"/>
            <a:ext cx="11647367" cy="435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Re-open Project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Complete Assess Skills-After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 Approval Needed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6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Member Completing Projects</a:t>
            </a:r>
            <a:endParaRPr/>
          </a:p>
        </p:txBody>
      </p:sp>
      <p:pic>
        <p:nvPicPr>
          <p:cNvPr id="492" name="Google Shape;49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9752" y="1000176"/>
            <a:ext cx="7083972" cy="4894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"/>
          <p:cNvGrpSpPr/>
          <p:nvPr/>
        </p:nvGrpSpPr>
        <p:grpSpPr>
          <a:xfrm>
            <a:off x="850188" y="1552575"/>
            <a:ext cx="2895600" cy="1447800"/>
            <a:chOff x="457200" y="1981200"/>
            <a:chExt cx="2895600" cy="1447800"/>
          </a:xfrm>
        </p:grpSpPr>
        <p:sp>
          <p:nvSpPr>
            <p:cNvPr id="494" name="Google Shape;494;p26"/>
            <p:cNvSpPr/>
            <p:nvPr/>
          </p:nvSpPr>
          <p:spPr>
            <a:xfrm>
              <a:off x="457200" y="1981200"/>
              <a:ext cx="2895600" cy="1447800"/>
            </a:xfrm>
            <a:prstGeom prst="homePlate">
              <a:avLst>
                <a:gd name="adj" fmla="val 50000"/>
              </a:avLst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6"/>
            <p:cNvSpPr txBox="1"/>
            <p:nvPr/>
          </p:nvSpPr>
          <p:spPr>
            <a:xfrm>
              <a:off x="533400" y="2209800"/>
              <a:ext cx="2286000" cy="954107"/>
            </a:xfrm>
            <a:prstGeom prst="rect">
              <a:avLst/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Re-open   the Project</a:t>
              </a:r>
              <a:endPara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7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Member Completing Projects</a:t>
            </a:r>
            <a:endParaRPr/>
          </a:p>
        </p:txBody>
      </p:sp>
      <p:pic>
        <p:nvPicPr>
          <p:cNvPr id="501" name="Google Shape;50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9752" y="1000176"/>
            <a:ext cx="7083972" cy="48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7"/>
          <p:cNvSpPr/>
          <p:nvPr/>
        </p:nvSpPr>
        <p:spPr>
          <a:xfrm>
            <a:off x="6223437" y="5201385"/>
            <a:ext cx="2479128" cy="347051"/>
          </a:xfrm>
          <a:prstGeom prst="roundRect">
            <a:avLst>
              <a:gd name="adj" fmla="val 16667"/>
            </a:avLst>
          </a:prstGeom>
          <a:noFill/>
          <a:ln w="47625" cap="flat" cmpd="sng">
            <a:solidFill>
              <a:srgbClr val="8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3" name="Google Shape;503;p27"/>
          <p:cNvGrpSpPr/>
          <p:nvPr/>
        </p:nvGrpSpPr>
        <p:grpSpPr>
          <a:xfrm>
            <a:off x="850188" y="1552575"/>
            <a:ext cx="2895600" cy="1447800"/>
            <a:chOff x="457200" y="1981200"/>
            <a:chExt cx="2895600" cy="1447800"/>
          </a:xfrm>
        </p:grpSpPr>
        <p:sp>
          <p:nvSpPr>
            <p:cNvPr id="504" name="Google Shape;504;p27"/>
            <p:cNvSpPr/>
            <p:nvPr/>
          </p:nvSpPr>
          <p:spPr>
            <a:xfrm>
              <a:off x="457200" y="1981200"/>
              <a:ext cx="2895600" cy="1447800"/>
            </a:xfrm>
            <a:prstGeom prst="homePlate">
              <a:avLst>
                <a:gd name="adj" fmla="val 50000"/>
              </a:avLst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7"/>
            <p:cNvSpPr txBox="1"/>
            <p:nvPr/>
          </p:nvSpPr>
          <p:spPr>
            <a:xfrm>
              <a:off x="519112" y="2124072"/>
              <a:ext cx="2145425" cy="1200329"/>
            </a:xfrm>
            <a:prstGeom prst="rect">
              <a:avLst/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Go to  Assess Skills-After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Member Completing Projects</a:t>
            </a:r>
            <a:endParaRPr/>
          </a:p>
        </p:txBody>
      </p:sp>
      <p:pic>
        <p:nvPicPr>
          <p:cNvPr id="511" name="Google Shape;51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9752" y="1000176"/>
            <a:ext cx="7083972" cy="4894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2" name="Google Shape;512;p28"/>
          <p:cNvGrpSpPr/>
          <p:nvPr/>
        </p:nvGrpSpPr>
        <p:grpSpPr>
          <a:xfrm>
            <a:off x="850188" y="1552575"/>
            <a:ext cx="2895600" cy="1447800"/>
            <a:chOff x="457200" y="1981200"/>
            <a:chExt cx="2895600" cy="1447800"/>
          </a:xfrm>
        </p:grpSpPr>
        <p:sp>
          <p:nvSpPr>
            <p:cNvPr id="513" name="Google Shape;513;p28"/>
            <p:cNvSpPr/>
            <p:nvPr/>
          </p:nvSpPr>
          <p:spPr>
            <a:xfrm>
              <a:off x="457200" y="1981200"/>
              <a:ext cx="2895600" cy="1447800"/>
            </a:xfrm>
            <a:prstGeom prst="homePlate">
              <a:avLst>
                <a:gd name="adj" fmla="val 50000"/>
              </a:avLst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8"/>
            <p:cNvSpPr txBox="1"/>
            <p:nvPr/>
          </p:nvSpPr>
          <p:spPr>
            <a:xfrm>
              <a:off x="519112" y="2124072"/>
              <a:ext cx="2145425" cy="1200329"/>
            </a:xfrm>
            <a:prstGeom prst="rect">
              <a:avLst/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3. Complete Assess Skills-After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9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Member Completing Projects</a:t>
            </a:r>
            <a:endParaRPr/>
          </a:p>
        </p:txBody>
      </p:sp>
      <p:pic>
        <p:nvPicPr>
          <p:cNvPr id="521" name="Google Shape;521;p29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7525" y="1165734"/>
            <a:ext cx="9072563" cy="479305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29"/>
          <p:cNvSpPr/>
          <p:nvPr/>
        </p:nvSpPr>
        <p:spPr>
          <a:xfrm>
            <a:off x="6067424" y="3414712"/>
            <a:ext cx="661988" cy="557213"/>
          </a:xfrm>
          <a:prstGeom prst="rect">
            <a:avLst/>
          </a:prstGeom>
          <a:noFill/>
          <a:ln w="57150" cap="flat" cmpd="sng">
            <a:solidFill>
              <a:srgbClr val="6B1B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" name="Google Shape;523;p29"/>
          <p:cNvGrpSpPr/>
          <p:nvPr/>
        </p:nvGrpSpPr>
        <p:grpSpPr>
          <a:xfrm>
            <a:off x="850188" y="1552575"/>
            <a:ext cx="2895600" cy="1447800"/>
            <a:chOff x="457200" y="1981200"/>
            <a:chExt cx="2895600" cy="1447800"/>
          </a:xfrm>
        </p:grpSpPr>
        <p:sp>
          <p:nvSpPr>
            <p:cNvPr id="524" name="Google Shape;524;p29"/>
            <p:cNvSpPr/>
            <p:nvPr/>
          </p:nvSpPr>
          <p:spPr>
            <a:xfrm>
              <a:off x="457200" y="1981200"/>
              <a:ext cx="2895600" cy="1447800"/>
            </a:xfrm>
            <a:prstGeom prst="homePlate">
              <a:avLst>
                <a:gd name="adj" fmla="val 50000"/>
              </a:avLst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9"/>
            <p:cNvSpPr txBox="1"/>
            <p:nvPr/>
          </p:nvSpPr>
          <p:spPr>
            <a:xfrm>
              <a:off x="519112" y="2295526"/>
              <a:ext cx="2145425" cy="830997"/>
            </a:xfrm>
            <a:prstGeom prst="rect">
              <a:avLst/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 Approval Needed!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"/>
          <p:cNvSpPr txBox="1">
            <a:spLocks noGrp="1"/>
          </p:cNvSpPr>
          <p:nvPr>
            <p:ph type="subTitle" idx="1"/>
          </p:nvPr>
        </p:nvSpPr>
        <p:spPr>
          <a:xfrm>
            <a:off x="1524000" y="29718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sz="4400" b="1"/>
              <a:t>How many Paths?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0"/>
          <p:cNvSpPr txBox="1">
            <a:spLocks noGrp="1"/>
          </p:cNvSpPr>
          <p:nvPr>
            <p:ph type="ctrTitle"/>
          </p:nvPr>
        </p:nvSpPr>
        <p:spPr>
          <a:xfrm>
            <a:off x="1524000" y="320040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500"/>
              <a:buNone/>
            </a:pPr>
            <a:r>
              <a:rPr lang="en-US"/>
              <a:t>Completing a Level</a:t>
            </a:r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1524000" y="419557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1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Member Completing Levels</a:t>
            </a:r>
            <a:endParaRPr/>
          </a:p>
        </p:txBody>
      </p:sp>
      <p:sp>
        <p:nvSpPr>
          <p:cNvPr id="539" name="Google Shape;539;p31"/>
          <p:cNvSpPr txBox="1">
            <a:spLocks noGrp="1"/>
          </p:cNvSpPr>
          <p:nvPr>
            <p:ph type="body" idx="1"/>
          </p:nvPr>
        </p:nvSpPr>
        <p:spPr>
          <a:xfrm>
            <a:off x="277933" y="1520042"/>
            <a:ext cx="11647367" cy="435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Run the “Level Completion” task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Open Curriculum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Activate -  Launch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Mark Complete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Notify your VPE &amp; Base Camp Managers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2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Member Completing Levels</a:t>
            </a:r>
            <a:endParaRPr/>
          </a:p>
        </p:txBody>
      </p:sp>
      <p:grpSp>
        <p:nvGrpSpPr>
          <p:cNvPr id="546" name="Google Shape;546;p32"/>
          <p:cNvGrpSpPr/>
          <p:nvPr/>
        </p:nvGrpSpPr>
        <p:grpSpPr>
          <a:xfrm>
            <a:off x="4434490" y="1075023"/>
            <a:ext cx="7490810" cy="5118834"/>
            <a:chOff x="4434490" y="1075023"/>
            <a:chExt cx="7490810" cy="5118834"/>
          </a:xfrm>
        </p:grpSpPr>
        <p:pic>
          <p:nvPicPr>
            <p:cNvPr id="547" name="Google Shape;547;p32" descr="A screenshot of a cell phone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4490" y="1075023"/>
              <a:ext cx="7490810" cy="51188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8" name="Google Shape;548;p32"/>
            <p:cNvSpPr/>
            <p:nvPr/>
          </p:nvSpPr>
          <p:spPr>
            <a:xfrm>
              <a:off x="10238509" y="5533173"/>
              <a:ext cx="817834" cy="147191"/>
            </a:xfrm>
            <a:prstGeom prst="rect">
              <a:avLst/>
            </a:prstGeom>
            <a:solidFill>
              <a:srgbClr val="0657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9" name="Google Shape;549;p32"/>
          <p:cNvGrpSpPr/>
          <p:nvPr/>
        </p:nvGrpSpPr>
        <p:grpSpPr>
          <a:xfrm>
            <a:off x="526338" y="1552575"/>
            <a:ext cx="3636087" cy="2319338"/>
            <a:chOff x="457200" y="1981199"/>
            <a:chExt cx="2895600" cy="2319338"/>
          </a:xfrm>
        </p:grpSpPr>
        <p:sp>
          <p:nvSpPr>
            <p:cNvPr id="550" name="Google Shape;550;p32"/>
            <p:cNvSpPr/>
            <p:nvPr/>
          </p:nvSpPr>
          <p:spPr>
            <a:xfrm>
              <a:off x="457200" y="1981199"/>
              <a:ext cx="2895600" cy="2319338"/>
            </a:xfrm>
            <a:prstGeom prst="homePlate">
              <a:avLst>
                <a:gd name="adj" fmla="val 31520"/>
              </a:avLst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2"/>
            <p:cNvSpPr txBox="1"/>
            <p:nvPr/>
          </p:nvSpPr>
          <p:spPr>
            <a:xfrm>
              <a:off x="519112" y="2124072"/>
              <a:ext cx="2145425" cy="1938992"/>
            </a:xfrm>
            <a:prstGeom prst="rect">
              <a:avLst/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Run the “Level Completion” task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Open Curriculum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Activate - Launch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Mark Complete</a:t>
              </a:r>
              <a:endParaRPr/>
            </a:p>
          </p:txBody>
        </p:sp>
      </p:grpSp>
      <p:sp>
        <p:nvSpPr>
          <p:cNvPr id="552" name="Google Shape;552;p32"/>
          <p:cNvSpPr/>
          <p:nvPr/>
        </p:nvSpPr>
        <p:spPr>
          <a:xfrm>
            <a:off x="6586538" y="3429000"/>
            <a:ext cx="633453" cy="198596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6B1B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2"/>
          <p:cNvSpPr/>
          <p:nvPr/>
        </p:nvSpPr>
        <p:spPr>
          <a:xfrm>
            <a:off x="6586538" y="5414962"/>
            <a:ext cx="4943475" cy="66909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6B1B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3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Member Completing Levels</a:t>
            </a:r>
            <a:endParaRPr/>
          </a:p>
        </p:txBody>
      </p:sp>
      <p:grpSp>
        <p:nvGrpSpPr>
          <p:cNvPr id="560" name="Google Shape;560;p33"/>
          <p:cNvGrpSpPr/>
          <p:nvPr/>
        </p:nvGrpSpPr>
        <p:grpSpPr>
          <a:xfrm>
            <a:off x="4277956" y="2081229"/>
            <a:ext cx="3636087" cy="1981200"/>
            <a:chOff x="457200" y="1981199"/>
            <a:chExt cx="2895600" cy="2319338"/>
          </a:xfrm>
        </p:grpSpPr>
        <p:sp>
          <p:nvSpPr>
            <p:cNvPr id="561" name="Google Shape;561;p33"/>
            <p:cNvSpPr/>
            <p:nvPr/>
          </p:nvSpPr>
          <p:spPr>
            <a:xfrm>
              <a:off x="457200" y="1981199"/>
              <a:ext cx="2895600" cy="2319338"/>
            </a:xfrm>
            <a:prstGeom prst="homePlate">
              <a:avLst>
                <a:gd name="adj" fmla="val 31520"/>
              </a:avLst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3"/>
            <p:cNvSpPr txBox="1"/>
            <p:nvPr/>
          </p:nvSpPr>
          <p:spPr>
            <a:xfrm>
              <a:off x="548223" y="2479148"/>
              <a:ext cx="2470577" cy="1323439"/>
            </a:xfrm>
            <a:prstGeom prst="rect">
              <a:avLst/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Notify VPE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&amp; Base Camp Manager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(VPE, President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 Secretary)</a:t>
              </a:r>
              <a:endParaRPr/>
            </a:p>
          </p:txBody>
        </p:sp>
      </p:grpSp>
      <p:pic>
        <p:nvPicPr>
          <p:cNvPr id="563" name="Google Shape;563;p33" descr="A person standing next to a person in a suit and ti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9007"/>
          <a:stretch/>
        </p:blipFill>
        <p:spPr>
          <a:xfrm>
            <a:off x="1056126" y="2081229"/>
            <a:ext cx="2109787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3" descr="A group of people sitting on a bench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69711" y="2081229"/>
            <a:ext cx="29718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3"/>
          <p:cNvSpPr txBox="1"/>
          <p:nvPr/>
        </p:nvSpPr>
        <p:spPr>
          <a:xfrm>
            <a:off x="1180943" y="4795854"/>
            <a:ext cx="9525000" cy="52322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you are a member of more than one club!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4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Base Camp Manager Approving Levels &amp; Awards</a:t>
            </a:r>
            <a:endParaRPr/>
          </a:p>
        </p:txBody>
      </p:sp>
      <p:sp>
        <p:nvSpPr>
          <p:cNvPr id="572" name="Google Shape;572;p34"/>
          <p:cNvSpPr txBox="1">
            <a:spLocks noGrp="1"/>
          </p:cNvSpPr>
          <p:nvPr>
            <p:ph type="body" idx="1"/>
          </p:nvPr>
        </p:nvSpPr>
        <p:spPr>
          <a:xfrm>
            <a:off x="277933" y="1520042"/>
            <a:ext cx="11647367" cy="435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Base Camp Manager: VPE, Pres or Secretary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Log in as Base Camp Manager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Mark the member’s level as Approved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VPE (or Any Officer)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Submit Level award in Club Central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5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Base Camp Manager (From Pathways menu)</a:t>
            </a:r>
            <a:endParaRPr/>
          </a:p>
        </p:txBody>
      </p:sp>
      <p:pic>
        <p:nvPicPr>
          <p:cNvPr id="579" name="Google Shape;579;p35" descr="A screenshot of a social media po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6757"/>
          <a:stretch/>
        </p:blipFill>
        <p:spPr>
          <a:xfrm>
            <a:off x="2753682" y="1742302"/>
            <a:ext cx="9063105" cy="446079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5"/>
          <p:cNvSpPr/>
          <p:nvPr/>
        </p:nvSpPr>
        <p:spPr>
          <a:xfrm>
            <a:off x="6002192" y="5328562"/>
            <a:ext cx="2590800" cy="46284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1" name="Google Shape;581;p35"/>
          <p:cNvGrpSpPr/>
          <p:nvPr/>
        </p:nvGrpSpPr>
        <p:grpSpPr>
          <a:xfrm>
            <a:off x="395288" y="4081462"/>
            <a:ext cx="2833687" cy="1905000"/>
            <a:chOff x="457200" y="1981200"/>
            <a:chExt cx="3294230" cy="1905000"/>
          </a:xfrm>
        </p:grpSpPr>
        <p:sp>
          <p:nvSpPr>
            <p:cNvPr id="582" name="Google Shape;582;p35"/>
            <p:cNvSpPr/>
            <p:nvPr/>
          </p:nvSpPr>
          <p:spPr>
            <a:xfrm>
              <a:off x="457200" y="1981200"/>
              <a:ext cx="3294230" cy="1905000"/>
            </a:xfrm>
            <a:prstGeom prst="homePlate">
              <a:avLst>
                <a:gd name="adj" fmla="val 50000"/>
              </a:avLst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5"/>
            <p:cNvSpPr txBox="1"/>
            <p:nvPr/>
          </p:nvSpPr>
          <p:spPr>
            <a:xfrm>
              <a:off x="489302" y="2333535"/>
              <a:ext cx="2268963" cy="1200329"/>
            </a:xfrm>
            <a:prstGeom prst="rect">
              <a:avLst/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Log in as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Base Camp Manager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6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Base Camp Manager (From Profile menu)</a:t>
            </a:r>
            <a:endParaRPr/>
          </a:p>
        </p:txBody>
      </p:sp>
      <p:grpSp>
        <p:nvGrpSpPr>
          <p:cNvPr id="590" name="Google Shape;590;p36"/>
          <p:cNvGrpSpPr/>
          <p:nvPr/>
        </p:nvGrpSpPr>
        <p:grpSpPr>
          <a:xfrm>
            <a:off x="2165589" y="1536681"/>
            <a:ext cx="10026411" cy="4302735"/>
            <a:chOff x="0" y="812962"/>
            <a:chExt cx="12192000" cy="5232076"/>
          </a:xfrm>
        </p:grpSpPr>
        <p:pic>
          <p:nvPicPr>
            <p:cNvPr id="591" name="Google Shape;591;p36" descr="A screenshot of a social media pos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812962"/>
              <a:ext cx="12192000" cy="5232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Google Shape;592;p36"/>
            <p:cNvSpPr/>
            <p:nvPr/>
          </p:nvSpPr>
          <p:spPr>
            <a:xfrm>
              <a:off x="1680519" y="4633784"/>
              <a:ext cx="1161535" cy="10256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3" name="Google Shape;593;p36"/>
          <p:cNvSpPr/>
          <p:nvPr/>
        </p:nvSpPr>
        <p:spPr>
          <a:xfrm>
            <a:off x="2571704" y="2776538"/>
            <a:ext cx="444843" cy="558199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36"/>
          <p:cNvSpPr/>
          <p:nvPr/>
        </p:nvSpPr>
        <p:spPr>
          <a:xfrm>
            <a:off x="4657542" y="3290004"/>
            <a:ext cx="731502" cy="43845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5" name="Google Shape;595;p36"/>
          <p:cNvGrpSpPr/>
          <p:nvPr/>
        </p:nvGrpSpPr>
        <p:grpSpPr>
          <a:xfrm>
            <a:off x="395288" y="4081462"/>
            <a:ext cx="2833687" cy="1905000"/>
            <a:chOff x="457200" y="1981200"/>
            <a:chExt cx="3294230" cy="1905000"/>
          </a:xfrm>
        </p:grpSpPr>
        <p:sp>
          <p:nvSpPr>
            <p:cNvPr id="596" name="Google Shape;596;p36"/>
            <p:cNvSpPr/>
            <p:nvPr/>
          </p:nvSpPr>
          <p:spPr>
            <a:xfrm>
              <a:off x="457200" y="1981200"/>
              <a:ext cx="3294230" cy="1905000"/>
            </a:xfrm>
            <a:prstGeom prst="homePlate">
              <a:avLst>
                <a:gd name="adj" fmla="val 50000"/>
              </a:avLst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6"/>
            <p:cNvSpPr txBox="1"/>
            <p:nvPr/>
          </p:nvSpPr>
          <p:spPr>
            <a:xfrm>
              <a:off x="489302" y="2333535"/>
              <a:ext cx="2268963" cy="1200329"/>
            </a:xfrm>
            <a:prstGeom prst="rect">
              <a:avLst/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Log in as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Base Camp Manager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7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Base Camp Manager</a:t>
            </a:r>
            <a:endParaRPr/>
          </a:p>
        </p:txBody>
      </p:sp>
      <p:grpSp>
        <p:nvGrpSpPr>
          <p:cNvPr id="604" name="Google Shape;604;p37"/>
          <p:cNvGrpSpPr/>
          <p:nvPr/>
        </p:nvGrpSpPr>
        <p:grpSpPr>
          <a:xfrm>
            <a:off x="395288" y="4081462"/>
            <a:ext cx="2833687" cy="1905000"/>
            <a:chOff x="457200" y="1981200"/>
            <a:chExt cx="3294230" cy="1905000"/>
          </a:xfrm>
        </p:grpSpPr>
        <p:sp>
          <p:nvSpPr>
            <p:cNvPr id="605" name="Google Shape;605;p37"/>
            <p:cNvSpPr/>
            <p:nvPr/>
          </p:nvSpPr>
          <p:spPr>
            <a:xfrm>
              <a:off x="457200" y="1981200"/>
              <a:ext cx="3294230" cy="1905000"/>
            </a:xfrm>
            <a:prstGeom prst="homePlate">
              <a:avLst>
                <a:gd name="adj" fmla="val 50000"/>
              </a:avLst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7"/>
            <p:cNvSpPr txBox="1"/>
            <p:nvPr/>
          </p:nvSpPr>
          <p:spPr>
            <a:xfrm>
              <a:off x="489302" y="2333535"/>
              <a:ext cx="2268963" cy="1200329"/>
            </a:xfrm>
            <a:prstGeom prst="rect">
              <a:avLst/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Go to Pending Requests</a:t>
              </a:r>
              <a:endParaRPr/>
            </a:p>
          </p:txBody>
        </p:sp>
      </p:grpSp>
      <p:pic>
        <p:nvPicPr>
          <p:cNvPr id="607" name="Google Shape;607;p37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2414" y="1254766"/>
            <a:ext cx="8342886" cy="4829081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37"/>
          <p:cNvSpPr/>
          <p:nvPr/>
        </p:nvSpPr>
        <p:spPr>
          <a:xfrm>
            <a:off x="3781167" y="3429000"/>
            <a:ext cx="1878227" cy="2267465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6B1B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8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Base Camp Manager</a:t>
            </a:r>
            <a:endParaRPr/>
          </a:p>
        </p:txBody>
      </p:sp>
      <p:grpSp>
        <p:nvGrpSpPr>
          <p:cNvPr id="615" name="Google Shape;615;p38"/>
          <p:cNvGrpSpPr/>
          <p:nvPr/>
        </p:nvGrpSpPr>
        <p:grpSpPr>
          <a:xfrm>
            <a:off x="334740" y="1188424"/>
            <a:ext cx="7138990" cy="811826"/>
            <a:chOff x="457200" y="1981200"/>
            <a:chExt cx="3294230" cy="1905000"/>
          </a:xfrm>
        </p:grpSpPr>
        <p:sp>
          <p:nvSpPr>
            <p:cNvPr id="616" name="Google Shape;616;p38"/>
            <p:cNvSpPr/>
            <p:nvPr/>
          </p:nvSpPr>
          <p:spPr>
            <a:xfrm>
              <a:off x="457200" y="1981200"/>
              <a:ext cx="3294230" cy="1905000"/>
            </a:xfrm>
            <a:prstGeom prst="homePlate">
              <a:avLst>
                <a:gd name="adj" fmla="val 50000"/>
              </a:avLst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8"/>
            <p:cNvSpPr txBox="1"/>
            <p:nvPr/>
          </p:nvSpPr>
          <p:spPr>
            <a:xfrm>
              <a:off x="489302" y="2333534"/>
              <a:ext cx="2755060" cy="1083326"/>
            </a:xfrm>
            <a:prstGeom prst="rect">
              <a:avLst/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3. Mark the members level as Approved</a:t>
              </a:r>
              <a:endParaRPr/>
            </a:p>
          </p:txBody>
        </p:sp>
      </p:grpSp>
      <p:grpSp>
        <p:nvGrpSpPr>
          <p:cNvPr id="618" name="Google Shape;618;p38"/>
          <p:cNvGrpSpPr/>
          <p:nvPr/>
        </p:nvGrpSpPr>
        <p:grpSpPr>
          <a:xfrm>
            <a:off x="116693" y="2438158"/>
            <a:ext cx="11921542" cy="3722316"/>
            <a:chOff x="116693" y="2438158"/>
            <a:chExt cx="11921542" cy="3722316"/>
          </a:xfrm>
        </p:grpSpPr>
        <p:pic>
          <p:nvPicPr>
            <p:cNvPr id="619" name="Google Shape;619;p38" descr="A screenshot of a cell phone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6693" y="2438158"/>
              <a:ext cx="11921542" cy="3722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38"/>
            <p:cNvPicPr preferRelativeResize="0"/>
            <p:nvPr/>
          </p:nvPicPr>
          <p:blipFill rotWithShape="1">
            <a:blip r:embed="rId4">
              <a:alphaModFix/>
            </a:blip>
            <a:srcRect t="71564"/>
            <a:stretch/>
          </p:blipFill>
          <p:spPr>
            <a:xfrm>
              <a:off x="153764" y="5017474"/>
              <a:ext cx="11884471" cy="11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1" name="Google Shape;621;p38"/>
            <p:cNvSpPr/>
            <p:nvPr/>
          </p:nvSpPr>
          <p:spPr>
            <a:xfrm>
              <a:off x="5182965" y="5017474"/>
              <a:ext cx="2262188" cy="533400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004165"/>
                  </a:solidFill>
                  <a:latin typeface="Arial"/>
                  <a:ea typeface="Arial"/>
                  <a:cs typeface="Arial"/>
                  <a:sym typeface="Arial"/>
                </a:rPr>
                <a:t>Path Title</a:t>
              </a:r>
              <a:br>
                <a:rPr lang="en-US" sz="1400" b="1">
                  <a:solidFill>
                    <a:srgbClr val="004165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400" b="1">
                  <a:solidFill>
                    <a:srgbClr val="004165"/>
                  </a:solidFill>
                  <a:latin typeface="Arial"/>
                  <a:ea typeface="Arial"/>
                  <a:cs typeface="Arial"/>
                  <a:sym typeface="Arial"/>
                </a:rPr>
                <a:t>&amp; Level Number</a:t>
              </a:r>
              <a:endParaRPr sz="1400" b="1">
                <a:solidFill>
                  <a:srgbClr val="00416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306165" y="5017474"/>
              <a:ext cx="4038600" cy="609600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004165"/>
                  </a:solidFill>
                  <a:latin typeface="Arial"/>
                  <a:ea typeface="Arial"/>
                  <a:cs typeface="Arial"/>
                  <a:sym typeface="Arial"/>
                </a:rPr>
                <a:t>Member Name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004165"/>
                  </a:solidFill>
                  <a:latin typeface="Arial"/>
                  <a:ea typeface="Arial"/>
                  <a:cs typeface="Arial"/>
                  <a:sym typeface="Arial"/>
                </a:rPr>
                <a:t>Club Name</a:t>
              </a:r>
              <a:endParaRPr/>
            </a:p>
          </p:txBody>
        </p:sp>
      </p:grpSp>
      <p:sp>
        <p:nvSpPr>
          <p:cNvPr id="623" name="Google Shape;623;p38"/>
          <p:cNvSpPr/>
          <p:nvPr/>
        </p:nvSpPr>
        <p:spPr>
          <a:xfrm>
            <a:off x="10872354" y="4824773"/>
            <a:ext cx="828675" cy="726101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8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38"/>
          <p:cNvSpPr/>
          <p:nvPr/>
        </p:nvSpPr>
        <p:spPr>
          <a:xfrm>
            <a:off x="10986656" y="4888757"/>
            <a:ext cx="546322" cy="58477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✔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9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VPE (or Any Officer)</a:t>
            </a:r>
            <a:endParaRPr/>
          </a:p>
        </p:txBody>
      </p:sp>
      <p:grpSp>
        <p:nvGrpSpPr>
          <p:cNvPr id="631" name="Google Shape;631;p39"/>
          <p:cNvGrpSpPr/>
          <p:nvPr/>
        </p:nvGrpSpPr>
        <p:grpSpPr>
          <a:xfrm>
            <a:off x="334740" y="1188424"/>
            <a:ext cx="7138990" cy="811826"/>
            <a:chOff x="457200" y="1981200"/>
            <a:chExt cx="3294230" cy="1905000"/>
          </a:xfrm>
        </p:grpSpPr>
        <p:sp>
          <p:nvSpPr>
            <p:cNvPr id="632" name="Google Shape;632;p39"/>
            <p:cNvSpPr/>
            <p:nvPr/>
          </p:nvSpPr>
          <p:spPr>
            <a:xfrm>
              <a:off x="457200" y="1981200"/>
              <a:ext cx="3294230" cy="1905000"/>
            </a:xfrm>
            <a:prstGeom prst="homePlate">
              <a:avLst>
                <a:gd name="adj" fmla="val 50000"/>
              </a:avLst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9"/>
            <p:cNvSpPr txBox="1"/>
            <p:nvPr/>
          </p:nvSpPr>
          <p:spPr>
            <a:xfrm>
              <a:off x="489302" y="2333534"/>
              <a:ext cx="3063712" cy="1083326"/>
            </a:xfrm>
            <a:prstGeom prst="rect">
              <a:avLst/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Submit the member’s level at Club Central</a:t>
              </a:r>
              <a:endParaRPr/>
            </a:p>
          </p:txBody>
        </p:sp>
      </p:grpSp>
      <p:pic>
        <p:nvPicPr>
          <p:cNvPr id="634" name="Google Shape;63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309" y="2600325"/>
            <a:ext cx="10972800" cy="245909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39"/>
          <p:cNvSpPr/>
          <p:nvPr/>
        </p:nvSpPr>
        <p:spPr>
          <a:xfrm>
            <a:off x="432884" y="4000500"/>
            <a:ext cx="5410200" cy="9144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8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" descr="Pathways Path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5228" y="94599"/>
            <a:ext cx="6901543" cy="6074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0"/>
          <p:cNvSpPr txBox="1">
            <a:spLocks noGrp="1"/>
          </p:cNvSpPr>
          <p:nvPr>
            <p:ph type="ctrTitle"/>
          </p:nvPr>
        </p:nvSpPr>
        <p:spPr>
          <a:xfrm>
            <a:off x="1524000" y="320040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500"/>
              <a:buNone/>
            </a:pPr>
            <a:r>
              <a:rPr lang="en-US"/>
              <a:t>Badges &amp; Certificates</a:t>
            </a:r>
            <a:endParaRPr/>
          </a:p>
        </p:txBody>
      </p:sp>
      <p:sp>
        <p:nvSpPr>
          <p:cNvPr id="642" name="Google Shape;642;p40"/>
          <p:cNvSpPr txBox="1">
            <a:spLocks noGrp="1"/>
          </p:cNvSpPr>
          <p:nvPr>
            <p:ph type="subTitle" idx="1"/>
          </p:nvPr>
        </p:nvSpPr>
        <p:spPr>
          <a:xfrm>
            <a:off x="1524000" y="419557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1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Badges</a:t>
            </a:r>
            <a:endParaRPr/>
          </a:p>
        </p:txBody>
      </p:sp>
      <p:pic>
        <p:nvPicPr>
          <p:cNvPr id="649" name="Google Shape;64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0095" y="195757"/>
            <a:ext cx="6644375" cy="58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1" descr="toastmasters-level-1-badge_3x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8727" y="1537896"/>
            <a:ext cx="1295400" cy="133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1" descr="toastmasters-level-2-badge_3x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71726" y="2224956"/>
            <a:ext cx="1295400" cy="133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1" descr="toastmasters-level-3-badge_3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3357" y="3429000"/>
            <a:ext cx="1295400" cy="133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1" descr="toastmasters-level-4-badge_3x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89192" y="4040739"/>
            <a:ext cx="1295400" cy="133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2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Certificates</a:t>
            </a:r>
            <a:endParaRPr/>
          </a:p>
        </p:txBody>
      </p:sp>
      <p:grpSp>
        <p:nvGrpSpPr>
          <p:cNvPr id="660" name="Google Shape;660;p42"/>
          <p:cNvGrpSpPr/>
          <p:nvPr/>
        </p:nvGrpSpPr>
        <p:grpSpPr>
          <a:xfrm>
            <a:off x="423864" y="4795836"/>
            <a:ext cx="3962399" cy="790576"/>
            <a:chOff x="457200" y="1981200"/>
            <a:chExt cx="3294230" cy="1905000"/>
          </a:xfrm>
        </p:grpSpPr>
        <p:sp>
          <p:nvSpPr>
            <p:cNvPr id="661" name="Google Shape;661;p42"/>
            <p:cNvSpPr/>
            <p:nvPr/>
          </p:nvSpPr>
          <p:spPr>
            <a:xfrm>
              <a:off x="457200" y="1981200"/>
              <a:ext cx="3294230" cy="1905000"/>
            </a:xfrm>
            <a:prstGeom prst="homePlate">
              <a:avLst>
                <a:gd name="adj" fmla="val 50000"/>
              </a:avLst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42"/>
            <p:cNvSpPr txBox="1"/>
            <p:nvPr/>
          </p:nvSpPr>
          <p:spPr>
            <a:xfrm>
              <a:off x="489302" y="2333535"/>
              <a:ext cx="2268963" cy="830997"/>
            </a:xfrm>
            <a:prstGeom prst="rect">
              <a:avLst/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View Certificate </a:t>
              </a:r>
              <a:endParaRPr/>
            </a:p>
          </p:txBody>
        </p:sp>
      </p:grpSp>
      <p:pic>
        <p:nvPicPr>
          <p:cNvPr id="663" name="Google Shape;663;p42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4490" y="1075023"/>
            <a:ext cx="7490810" cy="5118834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42"/>
          <p:cNvSpPr/>
          <p:nvPr/>
        </p:nvSpPr>
        <p:spPr>
          <a:xfrm>
            <a:off x="10101263" y="5443538"/>
            <a:ext cx="1314450" cy="353727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8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3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Certificates</a:t>
            </a:r>
            <a:endParaRPr/>
          </a:p>
        </p:txBody>
      </p:sp>
      <p:grpSp>
        <p:nvGrpSpPr>
          <p:cNvPr id="671" name="Google Shape;671;p43"/>
          <p:cNvGrpSpPr/>
          <p:nvPr/>
        </p:nvGrpSpPr>
        <p:grpSpPr>
          <a:xfrm>
            <a:off x="423864" y="4795836"/>
            <a:ext cx="3962399" cy="790576"/>
            <a:chOff x="457200" y="1981200"/>
            <a:chExt cx="3294230" cy="1905000"/>
          </a:xfrm>
        </p:grpSpPr>
        <p:sp>
          <p:nvSpPr>
            <p:cNvPr id="672" name="Google Shape;672;p43"/>
            <p:cNvSpPr/>
            <p:nvPr/>
          </p:nvSpPr>
          <p:spPr>
            <a:xfrm>
              <a:off x="457200" y="1981200"/>
              <a:ext cx="3294230" cy="1905000"/>
            </a:xfrm>
            <a:prstGeom prst="homePlate">
              <a:avLst>
                <a:gd name="adj" fmla="val 50000"/>
              </a:avLst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3"/>
            <p:cNvSpPr txBox="1"/>
            <p:nvPr/>
          </p:nvSpPr>
          <p:spPr>
            <a:xfrm>
              <a:off x="489302" y="2333534"/>
              <a:ext cx="2268963" cy="1112444"/>
            </a:xfrm>
            <a:prstGeom prst="rect">
              <a:avLst/>
            </a:prstGeom>
            <a:solidFill>
              <a:srgbClr val="0B58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Print &amp; Present</a:t>
              </a:r>
              <a:endParaRPr/>
            </a:p>
          </p:txBody>
        </p:sp>
      </p:grpSp>
      <p:pic>
        <p:nvPicPr>
          <p:cNvPr id="674" name="Google Shape;674;p43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6222" y="852393"/>
            <a:ext cx="6668470" cy="515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4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FAQ</a:t>
            </a:r>
            <a:endParaRPr/>
          </a:p>
        </p:txBody>
      </p:sp>
      <p:sp>
        <p:nvSpPr>
          <p:cNvPr id="681" name="Google Shape;681;p44"/>
          <p:cNvSpPr txBox="1">
            <a:spLocks noGrp="1"/>
          </p:cNvSpPr>
          <p:nvPr>
            <p:ph type="body" idx="1"/>
          </p:nvPr>
        </p:nvSpPr>
        <p:spPr>
          <a:xfrm>
            <a:off x="277933" y="1520042"/>
            <a:ext cx="11647367" cy="435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Pathways FAQ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https://www.toastmasters.org/education/pathways/frequently-asked-questions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Toastmasters International(TI) Video about Pathways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https://www.youtube.com/c/toastmasters/videos</a:t>
            </a:r>
            <a:endParaRPr b="1"/>
          </a:p>
        </p:txBody>
      </p:sp>
      <p:pic>
        <p:nvPicPr>
          <p:cNvPr id="682" name="Google Shape;682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8799" y="4511744"/>
            <a:ext cx="313372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3872" y="5274747"/>
            <a:ext cx="28765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43051" y="3749439"/>
            <a:ext cx="29527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55986" y="3768488"/>
            <a:ext cx="29337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43051" y="5233958"/>
            <a:ext cx="42957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43051" y="4489608"/>
            <a:ext cx="29241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90559" y="3795298"/>
            <a:ext cx="39243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5"/>
          <p:cNvSpPr txBox="1">
            <a:spLocks noGrp="1"/>
          </p:cNvSpPr>
          <p:nvPr>
            <p:ph type="subTitle" idx="1"/>
          </p:nvPr>
        </p:nvSpPr>
        <p:spPr>
          <a:xfrm>
            <a:off x="1264443" y="2971800"/>
            <a:ext cx="96631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70"/>
              <a:buNone/>
            </a:pPr>
            <a:r>
              <a:rPr lang="en-US" sz="4070" b="1"/>
              <a:t>Who are the Base Camp managers?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6"/>
          <p:cNvSpPr txBox="1">
            <a:spLocks noGrp="1"/>
          </p:cNvSpPr>
          <p:nvPr>
            <p:ph type="subTitle" idx="1"/>
          </p:nvPr>
        </p:nvSpPr>
        <p:spPr>
          <a:xfrm>
            <a:off x="1264443" y="2514600"/>
            <a:ext cx="96631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40"/>
              <a:buNone/>
            </a:pPr>
            <a:r>
              <a:rPr lang="en-US" sz="3740" b="1"/>
              <a:t>Is Pathways available in printed format?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7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Digital vs. Print</a:t>
            </a:r>
            <a:endParaRPr b="0"/>
          </a:p>
        </p:txBody>
      </p:sp>
      <p:pic>
        <p:nvPicPr>
          <p:cNvPr id="707" name="Google Shape;707;p47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1618" y="1250955"/>
            <a:ext cx="6368764" cy="4623422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47"/>
          <p:cNvSpPr/>
          <p:nvPr/>
        </p:nvSpPr>
        <p:spPr>
          <a:xfrm rot="900000">
            <a:off x="8960659" y="1450217"/>
            <a:ext cx="1597529" cy="438630"/>
          </a:xfrm>
          <a:prstGeom prst="roundRect">
            <a:avLst>
              <a:gd name="adj" fmla="val 16667"/>
            </a:avLst>
          </a:prstGeom>
          <a:solidFill>
            <a:srgbClr val="772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Limited Option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7"/>
          <p:cNvSpPr/>
          <p:nvPr/>
        </p:nvSpPr>
        <p:spPr>
          <a:xfrm rot="900000">
            <a:off x="8960659" y="3343350"/>
            <a:ext cx="1597529" cy="438630"/>
          </a:xfrm>
          <a:prstGeom prst="roundRect">
            <a:avLst>
              <a:gd name="adj" fmla="val 16667"/>
            </a:avLst>
          </a:prstGeom>
          <a:solidFill>
            <a:srgbClr val="772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Additional printing fee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7"/>
          <p:cNvSpPr/>
          <p:nvPr/>
        </p:nvSpPr>
        <p:spPr>
          <a:xfrm rot="900000">
            <a:off x="8936131" y="2338920"/>
            <a:ext cx="1995855" cy="438630"/>
          </a:xfrm>
          <a:prstGeom prst="roundRect">
            <a:avLst>
              <a:gd name="adj" fmla="val 16667"/>
            </a:avLst>
          </a:prstGeom>
          <a:solidFill>
            <a:srgbClr val="772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 Video resource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7"/>
          <p:cNvSpPr/>
          <p:nvPr/>
        </p:nvSpPr>
        <p:spPr>
          <a:xfrm>
            <a:off x="9593339" y="5177930"/>
            <a:ext cx="1995855" cy="438630"/>
          </a:xfrm>
          <a:prstGeom prst="roundRect">
            <a:avLst>
              <a:gd name="adj" fmla="val 16667"/>
            </a:avLst>
          </a:prstGeom>
          <a:solidFill>
            <a:srgbClr val="772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Additional delivery fee!!!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7"/>
          <p:cNvSpPr/>
          <p:nvPr/>
        </p:nvSpPr>
        <p:spPr>
          <a:xfrm>
            <a:off x="7942729" y="1593377"/>
            <a:ext cx="988384" cy="224633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8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7"/>
          <p:cNvSpPr/>
          <p:nvPr/>
        </p:nvSpPr>
        <p:spPr>
          <a:xfrm>
            <a:off x="7947719" y="1945574"/>
            <a:ext cx="988384" cy="502887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8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47"/>
          <p:cNvSpPr/>
          <p:nvPr/>
        </p:nvSpPr>
        <p:spPr>
          <a:xfrm>
            <a:off x="7942729" y="3262957"/>
            <a:ext cx="988384" cy="224633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8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8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Korean Path</a:t>
            </a:r>
            <a:endParaRPr b="0"/>
          </a:p>
        </p:txBody>
      </p:sp>
      <p:pic>
        <p:nvPicPr>
          <p:cNvPr id="721" name="Google Shape;721;p48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1618" y="1250955"/>
            <a:ext cx="6368764" cy="4623422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48"/>
          <p:cNvSpPr/>
          <p:nvPr/>
        </p:nvSpPr>
        <p:spPr>
          <a:xfrm rot="900000">
            <a:off x="8960659" y="1450217"/>
            <a:ext cx="1597529" cy="438630"/>
          </a:xfrm>
          <a:prstGeom prst="roundRect">
            <a:avLst>
              <a:gd name="adj" fmla="val 16667"/>
            </a:avLst>
          </a:prstGeom>
          <a:solidFill>
            <a:srgbClr val="772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한국어 없음!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2개 패스 예정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8"/>
          <p:cNvSpPr/>
          <p:nvPr/>
        </p:nvSpPr>
        <p:spPr>
          <a:xfrm>
            <a:off x="7942729" y="1593377"/>
            <a:ext cx="988384" cy="224633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8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9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Korean Path</a:t>
            </a:r>
            <a:endParaRPr b="0"/>
          </a:p>
        </p:txBody>
      </p:sp>
      <p:pic>
        <p:nvPicPr>
          <p:cNvPr id="730" name="Google Shape;730;p49" descr="A screenshot of a social media po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273366"/>
            <a:ext cx="4841575" cy="4623422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49"/>
          <p:cNvSpPr/>
          <p:nvPr/>
        </p:nvSpPr>
        <p:spPr>
          <a:xfrm>
            <a:off x="6280072" y="2998694"/>
            <a:ext cx="2236715" cy="2205318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8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2" name="Google Shape;732;p49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7277" y="1273366"/>
            <a:ext cx="2904458" cy="4623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"/>
          <p:cNvSpPr txBox="1">
            <a:spLocks noGrp="1"/>
          </p:cNvSpPr>
          <p:nvPr>
            <p:ph type="subTitle" idx="1"/>
          </p:nvPr>
        </p:nvSpPr>
        <p:spPr>
          <a:xfrm>
            <a:off x="1524000" y="29718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sz="4400" b="1"/>
              <a:t>How many Korean Paths?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0"/>
          <p:cNvSpPr txBox="1">
            <a:spLocks noGrp="1"/>
          </p:cNvSpPr>
          <p:nvPr>
            <p:ph type="subTitle" idx="1"/>
          </p:nvPr>
        </p:nvSpPr>
        <p:spPr>
          <a:xfrm>
            <a:off x="1264443" y="2837621"/>
            <a:ext cx="9663113" cy="1182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70"/>
              <a:buNone/>
            </a:pPr>
            <a:r>
              <a:rPr lang="en-US" sz="4070" b="1"/>
              <a:t>Can I complete projects and levels </a:t>
            </a:r>
            <a:endParaRPr/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70"/>
              <a:buNone/>
            </a:pPr>
            <a:r>
              <a:rPr lang="en-US" sz="4070" b="1"/>
              <a:t>in any order I choose?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51" descr="P:\EducationalDevelopment\Revitalized Education Program\8. Content\13. The Navigator\Online Version\Image Assets\Toastmasters-Pathway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195144"/>
            <a:ext cx="11125200" cy="4443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"/>
          <p:cNvSpPr txBox="1"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None/>
            </a:pPr>
            <a:r>
              <a:rPr lang="en-US"/>
              <a:t>4 Korean Translated Paths</a:t>
            </a:r>
            <a:endParaRPr/>
          </a:p>
        </p:txBody>
      </p:sp>
      <p:pic>
        <p:nvPicPr>
          <p:cNvPr id="311" name="Google Shape;311;p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57" t="5748" r="2146" b="4685"/>
          <a:stretch/>
        </p:blipFill>
        <p:spPr>
          <a:xfrm>
            <a:off x="1932116" y="1572316"/>
            <a:ext cx="3795824" cy="1856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6" descr="A picture containing screensho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2057" t="2689" r="2146" b="3856"/>
          <a:stretch/>
        </p:blipFill>
        <p:spPr>
          <a:xfrm>
            <a:off x="7121736" y="3679675"/>
            <a:ext cx="3795824" cy="2189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6" descr="A screenshot of a cell phon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2153" t="1843" r="2310" b="3698"/>
          <a:stretch/>
        </p:blipFill>
        <p:spPr>
          <a:xfrm>
            <a:off x="6978269" y="1420588"/>
            <a:ext cx="3795824" cy="2213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" descr="A screenshot of a cell phon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2078" t="4989" r="2903" b="3930"/>
          <a:stretch/>
        </p:blipFill>
        <p:spPr>
          <a:xfrm>
            <a:off x="2041445" y="3785192"/>
            <a:ext cx="3795824" cy="209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"/>
          <p:cNvSpPr txBox="1">
            <a:spLocks noGrp="1"/>
          </p:cNvSpPr>
          <p:nvPr>
            <p:ph type="ctrTitle"/>
          </p:nvPr>
        </p:nvSpPr>
        <p:spPr>
          <a:xfrm>
            <a:off x="1524000" y="320040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500"/>
              <a:buNone/>
            </a:pPr>
            <a:r>
              <a:rPr lang="en-US"/>
              <a:t>Paths and Structure</a:t>
            </a:r>
            <a:endParaRPr/>
          </a:p>
        </p:txBody>
      </p:sp>
      <p:sp>
        <p:nvSpPr>
          <p:cNvPr id="321" name="Google Shape;321;p7"/>
          <p:cNvSpPr txBox="1">
            <a:spLocks noGrp="1"/>
          </p:cNvSpPr>
          <p:nvPr>
            <p:ph type="subTitle" idx="1"/>
          </p:nvPr>
        </p:nvSpPr>
        <p:spPr>
          <a:xfrm>
            <a:off x="2653553" y="570164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/>
              <a:t>Source: George Marshall, DTM, D57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/>
              <a:t>gdmarshall@gmail.com</a:t>
            </a:r>
            <a:endParaRPr b="1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"/>
          <p:cNvSpPr txBox="1">
            <a:spLocks noGrp="1"/>
          </p:cNvSpPr>
          <p:nvPr>
            <p:ph type="subTitle" idx="1"/>
          </p:nvPr>
        </p:nvSpPr>
        <p:spPr>
          <a:xfrm>
            <a:off x="1524000" y="29718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sz="4400" b="1"/>
              <a:t>How many levels in one path?</a:t>
            </a:r>
            <a:endParaRPr sz="44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9"/>
          <p:cNvSpPr txBox="1">
            <a:spLocks noGrp="1"/>
          </p:cNvSpPr>
          <p:nvPr>
            <p:ph type="subTitle" idx="1"/>
          </p:nvPr>
        </p:nvSpPr>
        <p:spPr>
          <a:xfrm>
            <a:off x="1524000" y="29718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sz="4400" b="1"/>
              <a:t>How many projects in one path?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oastmasters Theme Dark Mode">
  <a:themeElements>
    <a:clrScheme name="Toastmasters">
      <a:dk1>
        <a:srgbClr val="333333"/>
      </a:dk1>
      <a:lt1>
        <a:srgbClr val="FFFFFF"/>
      </a:lt1>
      <a:dk2>
        <a:srgbClr val="012838"/>
      </a:dk2>
      <a:lt2>
        <a:srgbClr val="F5F5F5"/>
      </a:lt2>
      <a:accent1>
        <a:srgbClr val="B3C3D3"/>
      </a:accent1>
      <a:accent2>
        <a:srgbClr val="7B98B2"/>
      </a:accent2>
      <a:accent3>
        <a:srgbClr val="497593"/>
      </a:accent3>
      <a:accent4>
        <a:srgbClr val="0B5879"/>
      </a:accent4>
      <a:accent5>
        <a:srgbClr val="004061"/>
      </a:accent5>
      <a:accent6>
        <a:srgbClr val="004165"/>
      </a:accent6>
      <a:hlink>
        <a:srgbClr val="0248C2"/>
      </a:hlink>
      <a:folHlink>
        <a:srgbClr val="0248C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oastmasters Theme Light Mode">
  <a:themeElements>
    <a:clrScheme name="Toastmasters">
      <a:dk1>
        <a:srgbClr val="333333"/>
      </a:dk1>
      <a:lt1>
        <a:srgbClr val="FFFFFF"/>
      </a:lt1>
      <a:dk2>
        <a:srgbClr val="012838"/>
      </a:dk2>
      <a:lt2>
        <a:srgbClr val="F5F5F5"/>
      </a:lt2>
      <a:accent1>
        <a:srgbClr val="B3C3D3"/>
      </a:accent1>
      <a:accent2>
        <a:srgbClr val="7B98B2"/>
      </a:accent2>
      <a:accent3>
        <a:srgbClr val="497593"/>
      </a:accent3>
      <a:accent4>
        <a:srgbClr val="0B5879"/>
      </a:accent4>
      <a:accent5>
        <a:srgbClr val="004061"/>
      </a:accent5>
      <a:accent6>
        <a:srgbClr val="004165"/>
      </a:accent6>
      <a:hlink>
        <a:srgbClr val="0248C2"/>
      </a:hlink>
      <a:folHlink>
        <a:srgbClr val="0248C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1084</Words>
  <Application>Microsoft Macintosh PowerPoint</Application>
  <PresentationFormat>Widescreen</PresentationFormat>
  <Paragraphs>305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Open Sans SemiBold</vt:lpstr>
      <vt:lpstr>Open Sans</vt:lpstr>
      <vt:lpstr>Arimo</vt:lpstr>
      <vt:lpstr>Calibri</vt:lpstr>
      <vt:lpstr>Toastmasters Theme Dark Mode</vt:lpstr>
      <vt:lpstr>Toastmasters Theme Light Mode</vt:lpstr>
      <vt:lpstr>Pathways</vt:lpstr>
      <vt:lpstr>PowerPoint Presentation</vt:lpstr>
      <vt:lpstr>PowerPoint Presentation</vt:lpstr>
      <vt:lpstr>PowerPoint Presentation</vt:lpstr>
      <vt:lpstr>PowerPoint Presentation</vt:lpstr>
      <vt:lpstr>4 Korean Translated Paths</vt:lpstr>
      <vt:lpstr>Paths and Structure</vt:lpstr>
      <vt:lpstr>PowerPoint Presentation</vt:lpstr>
      <vt:lpstr>PowerPoint Presentation</vt:lpstr>
      <vt:lpstr>Path Structure</vt:lpstr>
      <vt:lpstr>Path Structure</vt:lpstr>
      <vt:lpstr>Path Structure</vt:lpstr>
      <vt:lpstr>Paths by Focus</vt:lpstr>
      <vt:lpstr>Path by Focus</vt:lpstr>
      <vt:lpstr>Path by Focus</vt:lpstr>
      <vt:lpstr>Group 1 - Public Speaking</vt:lpstr>
      <vt:lpstr>Group 2 - Public Speaking + Leadership (Basic)</vt:lpstr>
      <vt:lpstr>Group 3 - Public Speaking + Leadership (Moderate)</vt:lpstr>
      <vt:lpstr>Group 4 - Public Speaking + Leadership (Substantial)</vt:lpstr>
      <vt:lpstr>Path by Focus</vt:lpstr>
      <vt:lpstr>Pathways Mentoring Program</vt:lpstr>
      <vt:lpstr>Pathways Mentoring Program (Project in detail)</vt:lpstr>
      <vt:lpstr>Pathways DTM Journey</vt:lpstr>
      <vt:lpstr>Completing a Project</vt:lpstr>
      <vt:lpstr>Member Completing Projects</vt:lpstr>
      <vt:lpstr>Member Completing Projects</vt:lpstr>
      <vt:lpstr>Member Completing Projects</vt:lpstr>
      <vt:lpstr>Member Completing Projects</vt:lpstr>
      <vt:lpstr>Member Completing Projects</vt:lpstr>
      <vt:lpstr>Completing a Level</vt:lpstr>
      <vt:lpstr>Member Completing Levels</vt:lpstr>
      <vt:lpstr>Member Completing Levels</vt:lpstr>
      <vt:lpstr>Member Completing Levels</vt:lpstr>
      <vt:lpstr>Base Camp Manager Approving Levels &amp; Awards</vt:lpstr>
      <vt:lpstr>Base Camp Manager (From Pathways menu)</vt:lpstr>
      <vt:lpstr>Base Camp Manager (From Profile menu)</vt:lpstr>
      <vt:lpstr>Base Camp Manager</vt:lpstr>
      <vt:lpstr>Base Camp Manager</vt:lpstr>
      <vt:lpstr>VPE (or Any Officer)</vt:lpstr>
      <vt:lpstr>Badges &amp; Certificates</vt:lpstr>
      <vt:lpstr>Badges</vt:lpstr>
      <vt:lpstr>Certificates</vt:lpstr>
      <vt:lpstr>Certificates</vt:lpstr>
      <vt:lpstr>FAQ</vt:lpstr>
      <vt:lpstr>PowerPoint Presentation</vt:lpstr>
      <vt:lpstr>PowerPoint Presentation</vt:lpstr>
      <vt:lpstr>Digital vs. Print</vt:lpstr>
      <vt:lpstr>Korean Path</vt:lpstr>
      <vt:lpstr>Korean Path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Pathways</dc:title>
  <dc:creator>MIN SEOK KIM</dc:creator>
  <cp:lastModifiedBy>Lee BTLT Inc</cp:lastModifiedBy>
  <cp:revision>2</cp:revision>
  <dcterms:created xsi:type="dcterms:W3CDTF">2020-07-05T00:22:44Z</dcterms:created>
  <dcterms:modified xsi:type="dcterms:W3CDTF">2020-07-14T07:43:22Z</dcterms:modified>
</cp:coreProperties>
</file>